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397" r:id="rId11"/>
    <p:sldId id="463" r:id="rId12"/>
    <p:sldId id="400" r:id="rId13"/>
    <p:sldId id="401" r:id="rId14"/>
    <p:sldId id="366" r:id="rId15"/>
    <p:sldId id="402" r:id="rId16"/>
    <p:sldId id="441" r:id="rId17"/>
    <p:sldId id="469" r:id="rId18"/>
    <p:sldId id="464" r:id="rId19"/>
    <p:sldId id="403" r:id="rId20"/>
    <p:sldId id="404" r:id="rId21"/>
    <p:sldId id="405" r:id="rId22"/>
    <p:sldId id="439" r:id="rId23"/>
    <p:sldId id="467" r:id="rId24"/>
    <p:sldId id="470" r:id="rId25"/>
    <p:sldId id="473" r:id="rId26"/>
    <p:sldId id="468" r:id="rId27"/>
    <p:sldId id="472" r:id="rId28"/>
    <p:sldId id="41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70" dt="2021-07-27T02:53:28.1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8-09T01:52:52.254" v="3501" actId="20577"/>
      <pc:docMkLst>
        <pc:docMk/>
      </pc:docMkLst>
      <pc:sldChg chg="modSp mod">
        <pc:chgData name="Weifeng Xu" userId="e7aed605-a3dd-4d5a-a692-a87037af107b" providerId="ADAL" clId="{DC6547A2-CCA0-4341-80AC-B2CD8A282935}" dt="2021-08-09T01:52:52.254" v="3501" actId="20577"/>
        <pc:sldMkLst>
          <pc:docMk/>
          <pc:sldMk cId="1323245308" sldId="256"/>
        </pc:sldMkLst>
        <pc:spChg chg="mod">
          <ac:chgData name="Weifeng Xu" userId="e7aed605-a3dd-4d5a-a692-a87037af107b" providerId="ADAL" clId="{DC6547A2-CCA0-4341-80AC-B2CD8A282935}" dt="2021-08-09T01:52:52.254" v="3501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png"/><Relationship Id="rId7" Type="http://schemas.openxmlformats.org/officeDocument/2006/relationships/image" Target="../media/image41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65.png"/><Relationship Id="rId7" Type="http://schemas.openxmlformats.org/officeDocument/2006/relationships/image" Target="../media/image51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png"/><Relationship Id="rId7" Type="http://schemas.openxmlformats.org/officeDocument/2006/relationships/image" Target="../media/image41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65.png"/><Relationship Id="rId7" Type="http://schemas.openxmlformats.org/officeDocument/2006/relationships/image" Target="../media/image51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047CF-765E-4D60-BF79-761236A2E3D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D6BB8A-886E-46F7-B321-D120BDE04D73}">
      <dgm:prSet/>
      <dgm:spPr/>
      <dgm:t>
        <a:bodyPr/>
        <a:lstStyle/>
        <a:p>
          <a:pPr>
            <a:defRPr b="1"/>
          </a:pPr>
          <a:r>
            <a:rPr lang="en-US"/>
            <a:t>Function similarities</a:t>
          </a:r>
        </a:p>
      </dgm:t>
    </dgm:pt>
    <dgm:pt modelId="{7BD95533-86F3-48CD-8C41-F1EECC220496}" type="parTrans" cxnId="{11BE167D-C7C3-4E8F-A9A3-148C805B0E08}">
      <dgm:prSet/>
      <dgm:spPr/>
      <dgm:t>
        <a:bodyPr/>
        <a:lstStyle/>
        <a:p>
          <a:endParaRPr lang="en-US"/>
        </a:p>
      </dgm:t>
    </dgm:pt>
    <dgm:pt modelId="{DA3C1545-ED8E-453F-ACD2-609F03F97735}" type="sibTrans" cxnId="{11BE167D-C7C3-4E8F-A9A3-148C805B0E08}">
      <dgm:prSet/>
      <dgm:spPr/>
      <dgm:t>
        <a:bodyPr/>
        <a:lstStyle/>
        <a:p>
          <a:endParaRPr lang="en-US"/>
        </a:p>
      </dgm:t>
    </dgm:pt>
    <dgm:pt modelId="{E51AE8A3-4AC7-4BA6-93BD-8F48A64821D9}">
      <dgm:prSet/>
      <dgm:spPr/>
      <dgm:t>
        <a:bodyPr/>
        <a:lstStyle/>
        <a:p>
          <a:r>
            <a:rPr lang="en-US"/>
            <a:t>Overall functionality is same</a:t>
          </a:r>
        </a:p>
      </dgm:t>
    </dgm:pt>
    <dgm:pt modelId="{4BB6648B-8008-487D-9F6E-FF7790DDC66F}" type="parTrans" cxnId="{57434D11-F8F0-4D05-BF7B-457C5D6960D5}">
      <dgm:prSet/>
      <dgm:spPr/>
      <dgm:t>
        <a:bodyPr/>
        <a:lstStyle/>
        <a:p>
          <a:endParaRPr lang="en-US"/>
        </a:p>
      </dgm:t>
    </dgm:pt>
    <dgm:pt modelId="{B90814D2-EF89-429B-BCA3-9B35414A50B3}" type="sibTrans" cxnId="{57434D11-F8F0-4D05-BF7B-457C5D6960D5}">
      <dgm:prSet/>
      <dgm:spPr/>
      <dgm:t>
        <a:bodyPr/>
        <a:lstStyle/>
        <a:p>
          <a:endParaRPr lang="en-US"/>
        </a:p>
      </dgm:t>
    </dgm:pt>
    <dgm:pt modelId="{CA2639E6-E6FB-4F3E-96FA-31667D5F4386}">
      <dgm:prSet/>
      <dgm:spPr/>
      <dgm:t>
        <a:bodyPr/>
        <a:lstStyle/>
        <a:p>
          <a:r>
            <a:rPr lang="en-US"/>
            <a:t>Information saved in tables is similar</a:t>
          </a:r>
        </a:p>
      </dgm:t>
    </dgm:pt>
    <dgm:pt modelId="{6B7A8DC9-A4AC-47AF-A1A0-5B4E06C024CA}" type="parTrans" cxnId="{7A79EE09-92E2-446C-80B4-3F38317339FC}">
      <dgm:prSet/>
      <dgm:spPr/>
      <dgm:t>
        <a:bodyPr/>
        <a:lstStyle/>
        <a:p>
          <a:endParaRPr lang="en-US"/>
        </a:p>
      </dgm:t>
    </dgm:pt>
    <dgm:pt modelId="{8D5E048B-C87A-4FF4-98AB-AA71FA488662}" type="sibTrans" cxnId="{7A79EE09-92E2-446C-80B4-3F38317339FC}">
      <dgm:prSet/>
      <dgm:spPr/>
      <dgm:t>
        <a:bodyPr/>
        <a:lstStyle/>
        <a:p>
          <a:endParaRPr lang="en-US"/>
        </a:p>
      </dgm:t>
    </dgm:pt>
    <dgm:pt modelId="{936EFD53-1261-4225-BD0D-84AB7FEFFFF8}">
      <dgm:prSet/>
      <dgm:spPr/>
      <dgm:t>
        <a:bodyPr/>
        <a:lstStyle/>
        <a:p>
          <a:r>
            <a:rPr lang="en-US"/>
            <a:t>Structure for saving information is similar</a:t>
          </a:r>
        </a:p>
      </dgm:t>
    </dgm:pt>
    <dgm:pt modelId="{6AC20BA1-BCD4-4232-A20D-DF79213DA7C4}" type="parTrans" cxnId="{0979FA3D-8E00-4D99-B3A1-4C095D1251AD}">
      <dgm:prSet/>
      <dgm:spPr/>
      <dgm:t>
        <a:bodyPr/>
        <a:lstStyle/>
        <a:p>
          <a:endParaRPr lang="en-US"/>
        </a:p>
      </dgm:t>
    </dgm:pt>
    <dgm:pt modelId="{3D98F09A-B3A7-417A-9D5F-6B022FADB5B9}" type="sibTrans" cxnId="{0979FA3D-8E00-4D99-B3A1-4C095D1251AD}">
      <dgm:prSet/>
      <dgm:spPr/>
      <dgm:t>
        <a:bodyPr/>
        <a:lstStyle/>
        <a:p>
          <a:endParaRPr lang="en-US"/>
        </a:p>
      </dgm:t>
    </dgm:pt>
    <dgm:pt modelId="{F7D5D962-AC2D-4180-83C5-F11C4DB0B1CA}">
      <dgm:prSet/>
      <dgm:spPr/>
      <dgm:t>
        <a:bodyPr/>
        <a:lstStyle/>
        <a:p>
          <a:pPr>
            <a:defRPr b="1"/>
          </a:pPr>
          <a:r>
            <a:rPr lang="en-US"/>
            <a:t>Implementation differences </a:t>
          </a:r>
        </a:p>
      </dgm:t>
    </dgm:pt>
    <dgm:pt modelId="{716B2817-5989-4272-90D1-DD802BB05C6C}" type="parTrans" cxnId="{895D709A-0408-42F9-972C-EDDC2BD02F16}">
      <dgm:prSet/>
      <dgm:spPr/>
      <dgm:t>
        <a:bodyPr/>
        <a:lstStyle/>
        <a:p>
          <a:endParaRPr lang="en-US"/>
        </a:p>
      </dgm:t>
    </dgm:pt>
    <dgm:pt modelId="{31E58662-DEC3-4EF4-8006-DFA6CBE4F0BA}" type="sibTrans" cxnId="{895D709A-0408-42F9-972C-EDDC2BD02F16}">
      <dgm:prSet/>
      <dgm:spPr/>
      <dgm:t>
        <a:bodyPr/>
        <a:lstStyle/>
        <a:p>
          <a:endParaRPr lang="en-US"/>
        </a:p>
      </dgm:t>
    </dgm:pt>
    <dgm:pt modelId="{1D160CD2-DC7F-47B0-88C6-0CCBC8191F81}">
      <dgm:prSet/>
      <dgm:spPr/>
      <dgm:t>
        <a:bodyPr/>
        <a:lstStyle/>
        <a:p>
          <a:r>
            <a:rPr lang="en-US"/>
            <a:t>Google Messages app has user interfaces</a:t>
          </a:r>
        </a:p>
      </dgm:t>
    </dgm:pt>
    <dgm:pt modelId="{F0E8E111-D1D1-4DE6-88B8-AF206E398763}" type="parTrans" cxnId="{3D17A7A8-2301-414C-AB50-80CFD85B5BF0}">
      <dgm:prSet/>
      <dgm:spPr/>
      <dgm:t>
        <a:bodyPr/>
        <a:lstStyle/>
        <a:p>
          <a:endParaRPr lang="en-US"/>
        </a:p>
      </dgm:t>
    </dgm:pt>
    <dgm:pt modelId="{7F123719-620D-4E54-A71C-A3DDC55769DD}" type="sibTrans" cxnId="{3D17A7A8-2301-414C-AB50-80CFD85B5BF0}">
      <dgm:prSet/>
      <dgm:spPr/>
      <dgm:t>
        <a:bodyPr/>
        <a:lstStyle/>
        <a:p>
          <a:endParaRPr lang="en-US"/>
        </a:p>
      </dgm:t>
    </dgm:pt>
    <dgm:pt modelId="{2F6AF6AF-3878-46BF-89AC-A55C0A171832}">
      <dgm:prSet/>
      <dgm:spPr/>
      <dgm:t>
        <a:bodyPr/>
        <a:lstStyle/>
        <a:p>
          <a:r>
            <a:rPr lang="en-US"/>
            <a:t>Name of the database</a:t>
          </a:r>
        </a:p>
      </dgm:t>
    </dgm:pt>
    <dgm:pt modelId="{34F37817-4331-4AFB-8BA7-19CE97E3DF0A}" type="parTrans" cxnId="{E51DF254-2D61-4806-85AD-44F43B51FD55}">
      <dgm:prSet/>
      <dgm:spPr/>
      <dgm:t>
        <a:bodyPr/>
        <a:lstStyle/>
        <a:p>
          <a:endParaRPr lang="en-US"/>
        </a:p>
      </dgm:t>
    </dgm:pt>
    <dgm:pt modelId="{470A356F-A785-4BDB-B40B-F05F942EDE25}" type="sibTrans" cxnId="{E51DF254-2D61-4806-85AD-44F43B51FD55}">
      <dgm:prSet/>
      <dgm:spPr/>
      <dgm:t>
        <a:bodyPr/>
        <a:lstStyle/>
        <a:p>
          <a:endParaRPr lang="en-US"/>
        </a:p>
      </dgm:t>
    </dgm:pt>
    <dgm:pt modelId="{6BC9CE0D-08DC-4EAA-9002-374CF7DB7FBC}">
      <dgm:prSet/>
      <dgm:spPr/>
      <dgm:t>
        <a:bodyPr/>
        <a:lstStyle/>
        <a:p>
          <a:r>
            <a:rPr lang="en-US"/>
            <a:t>Name of tables</a:t>
          </a:r>
        </a:p>
      </dgm:t>
    </dgm:pt>
    <dgm:pt modelId="{235AE4C5-468A-4332-B244-9693C9B4783F}" type="parTrans" cxnId="{FBCEDE94-C94B-441A-8E4F-B969F26D669D}">
      <dgm:prSet/>
      <dgm:spPr/>
      <dgm:t>
        <a:bodyPr/>
        <a:lstStyle/>
        <a:p>
          <a:endParaRPr lang="en-US"/>
        </a:p>
      </dgm:t>
    </dgm:pt>
    <dgm:pt modelId="{CC22517C-D237-4C65-8F47-A4A3A6799499}" type="sibTrans" cxnId="{FBCEDE94-C94B-441A-8E4F-B969F26D669D}">
      <dgm:prSet/>
      <dgm:spPr/>
      <dgm:t>
        <a:bodyPr/>
        <a:lstStyle/>
        <a:p>
          <a:endParaRPr lang="en-US"/>
        </a:p>
      </dgm:t>
    </dgm:pt>
    <dgm:pt modelId="{023E59FF-DF53-4D90-BFF3-02218E6C8722}" type="pres">
      <dgm:prSet presAssocID="{976047CF-765E-4D60-BF79-761236A2E3D4}" presName="root" presStyleCnt="0">
        <dgm:presLayoutVars>
          <dgm:dir/>
          <dgm:resizeHandles val="exact"/>
        </dgm:presLayoutVars>
      </dgm:prSet>
      <dgm:spPr/>
    </dgm:pt>
    <dgm:pt modelId="{7DB3032F-E2FD-4FAB-86F1-45E4423ABC54}" type="pres">
      <dgm:prSet presAssocID="{45D6BB8A-886E-46F7-B321-D120BDE04D73}" presName="compNode" presStyleCnt="0"/>
      <dgm:spPr/>
    </dgm:pt>
    <dgm:pt modelId="{B218AE8F-1884-459A-B4A2-2773B1A2C1C6}" type="pres">
      <dgm:prSet presAssocID="{45D6BB8A-886E-46F7-B321-D120BDE04D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BB4C8C2-873F-4611-B05B-B1BB143B1676}" type="pres">
      <dgm:prSet presAssocID="{45D6BB8A-886E-46F7-B321-D120BDE04D73}" presName="iconSpace" presStyleCnt="0"/>
      <dgm:spPr/>
    </dgm:pt>
    <dgm:pt modelId="{1FF72D4F-AAFC-413D-A1B7-776E5642A714}" type="pres">
      <dgm:prSet presAssocID="{45D6BB8A-886E-46F7-B321-D120BDE04D73}" presName="parTx" presStyleLbl="revTx" presStyleIdx="0" presStyleCnt="4">
        <dgm:presLayoutVars>
          <dgm:chMax val="0"/>
          <dgm:chPref val="0"/>
        </dgm:presLayoutVars>
      </dgm:prSet>
      <dgm:spPr/>
    </dgm:pt>
    <dgm:pt modelId="{403C77D0-0450-4706-BF76-A1672A336E9F}" type="pres">
      <dgm:prSet presAssocID="{45D6BB8A-886E-46F7-B321-D120BDE04D73}" presName="txSpace" presStyleCnt="0"/>
      <dgm:spPr/>
    </dgm:pt>
    <dgm:pt modelId="{C752B30C-257D-4B1A-8146-B1618DEF8626}" type="pres">
      <dgm:prSet presAssocID="{45D6BB8A-886E-46F7-B321-D120BDE04D73}" presName="desTx" presStyleLbl="revTx" presStyleIdx="1" presStyleCnt="4">
        <dgm:presLayoutVars/>
      </dgm:prSet>
      <dgm:spPr/>
    </dgm:pt>
    <dgm:pt modelId="{946009F8-1C0C-4EB7-8CDF-51DA0B74007C}" type="pres">
      <dgm:prSet presAssocID="{DA3C1545-ED8E-453F-ACD2-609F03F97735}" presName="sibTrans" presStyleCnt="0"/>
      <dgm:spPr/>
    </dgm:pt>
    <dgm:pt modelId="{F23BA01B-8B81-4613-91D9-A47B9C7D4E48}" type="pres">
      <dgm:prSet presAssocID="{F7D5D962-AC2D-4180-83C5-F11C4DB0B1CA}" presName="compNode" presStyleCnt="0"/>
      <dgm:spPr/>
    </dgm:pt>
    <dgm:pt modelId="{806F8A88-AAF5-4EED-8BBC-24F63C05F7BC}" type="pres">
      <dgm:prSet presAssocID="{F7D5D962-AC2D-4180-83C5-F11C4DB0B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B0A2B0B-332B-4B0B-BC3E-E2B72D337146}" type="pres">
      <dgm:prSet presAssocID="{F7D5D962-AC2D-4180-83C5-F11C4DB0B1CA}" presName="iconSpace" presStyleCnt="0"/>
      <dgm:spPr/>
    </dgm:pt>
    <dgm:pt modelId="{42422067-E5C2-4F3D-9041-9A7CB333186F}" type="pres">
      <dgm:prSet presAssocID="{F7D5D962-AC2D-4180-83C5-F11C4DB0B1CA}" presName="parTx" presStyleLbl="revTx" presStyleIdx="2" presStyleCnt="4">
        <dgm:presLayoutVars>
          <dgm:chMax val="0"/>
          <dgm:chPref val="0"/>
        </dgm:presLayoutVars>
      </dgm:prSet>
      <dgm:spPr/>
    </dgm:pt>
    <dgm:pt modelId="{C4C1237F-72B9-49B7-9785-6CA2FF9D4C87}" type="pres">
      <dgm:prSet presAssocID="{F7D5D962-AC2D-4180-83C5-F11C4DB0B1CA}" presName="txSpace" presStyleCnt="0"/>
      <dgm:spPr/>
    </dgm:pt>
    <dgm:pt modelId="{365AC2D2-699C-48AB-8F0B-C2093AB6691D}" type="pres">
      <dgm:prSet presAssocID="{F7D5D962-AC2D-4180-83C5-F11C4DB0B1CA}" presName="desTx" presStyleLbl="revTx" presStyleIdx="3" presStyleCnt="4">
        <dgm:presLayoutVars/>
      </dgm:prSet>
      <dgm:spPr/>
    </dgm:pt>
  </dgm:ptLst>
  <dgm:cxnLst>
    <dgm:cxn modelId="{BC261905-C27D-4EA2-ADD9-E698F63C0EA6}" type="presOf" srcId="{936EFD53-1261-4225-BD0D-84AB7FEFFFF8}" destId="{C752B30C-257D-4B1A-8146-B1618DEF8626}" srcOrd="0" destOrd="2" presId="urn:microsoft.com/office/officeart/2018/2/layout/IconLabelDescriptionList"/>
    <dgm:cxn modelId="{7A79EE09-92E2-446C-80B4-3F38317339FC}" srcId="{45D6BB8A-886E-46F7-B321-D120BDE04D73}" destId="{CA2639E6-E6FB-4F3E-96FA-31667D5F4386}" srcOrd="1" destOrd="0" parTransId="{6B7A8DC9-A4AC-47AF-A1A0-5B4E06C024CA}" sibTransId="{8D5E048B-C87A-4FF4-98AB-AA71FA488662}"/>
    <dgm:cxn modelId="{DA22470A-50BB-455E-AC84-41FE3DF1D20C}" type="presOf" srcId="{2F6AF6AF-3878-46BF-89AC-A55C0A171832}" destId="{365AC2D2-699C-48AB-8F0B-C2093AB6691D}" srcOrd="0" destOrd="1" presId="urn:microsoft.com/office/officeart/2018/2/layout/IconLabelDescriptionList"/>
    <dgm:cxn modelId="{3F870110-51AF-4D33-8198-FCC7FF7D37B3}" type="presOf" srcId="{45D6BB8A-886E-46F7-B321-D120BDE04D73}" destId="{1FF72D4F-AAFC-413D-A1B7-776E5642A714}" srcOrd="0" destOrd="0" presId="urn:microsoft.com/office/officeart/2018/2/layout/IconLabelDescriptionList"/>
    <dgm:cxn modelId="{57434D11-F8F0-4D05-BF7B-457C5D6960D5}" srcId="{45D6BB8A-886E-46F7-B321-D120BDE04D73}" destId="{E51AE8A3-4AC7-4BA6-93BD-8F48A64821D9}" srcOrd="0" destOrd="0" parTransId="{4BB6648B-8008-487D-9F6E-FF7790DDC66F}" sibTransId="{B90814D2-EF89-429B-BCA3-9B35414A50B3}"/>
    <dgm:cxn modelId="{B95F7A15-17C3-476F-A567-18D2FB05578F}" type="presOf" srcId="{CA2639E6-E6FB-4F3E-96FA-31667D5F4386}" destId="{C752B30C-257D-4B1A-8146-B1618DEF8626}" srcOrd="0" destOrd="1" presId="urn:microsoft.com/office/officeart/2018/2/layout/IconLabelDescriptionList"/>
    <dgm:cxn modelId="{0979FA3D-8E00-4D99-B3A1-4C095D1251AD}" srcId="{45D6BB8A-886E-46F7-B321-D120BDE04D73}" destId="{936EFD53-1261-4225-BD0D-84AB7FEFFFF8}" srcOrd="2" destOrd="0" parTransId="{6AC20BA1-BCD4-4232-A20D-DF79213DA7C4}" sibTransId="{3D98F09A-B3A7-417A-9D5F-6B022FADB5B9}"/>
    <dgm:cxn modelId="{DBCFB167-0468-4411-8F47-57F74AD0E33B}" type="presOf" srcId="{F7D5D962-AC2D-4180-83C5-F11C4DB0B1CA}" destId="{42422067-E5C2-4F3D-9041-9A7CB333186F}" srcOrd="0" destOrd="0" presId="urn:microsoft.com/office/officeart/2018/2/layout/IconLabelDescriptionList"/>
    <dgm:cxn modelId="{E51DF254-2D61-4806-85AD-44F43B51FD55}" srcId="{F7D5D962-AC2D-4180-83C5-F11C4DB0B1CA}" destId="{2F6AF6AF-3878-46BF-89AC-A55C0A171832}" srcOrd="1" destOrd="0" parTransId="{34F37817-4331-4AFB-8BA7-19CE97E3DF0A}" sibTransId="{470A356F-A785-4BDB-B40B-F05F942EDE25}"/>
    <dgm:cxn modelId="{11BE167D-C7C3-4E8F-A9A3-148C805B0E08}" srcId="{976047CF-765E-4D60-BF79-761236A2E3D4}" destId="{45D6BB8A-886E-46F7-B321-D120BDE04D73}" srcOrd="0" destOrd="0" parTransId="{7BD95533-86F3-48CD-8C41-F1EECC220496}" sibTransId="{DA3C1545-ED8E-453F-ACD2-609F03F97735}"/>
    <dgm:cxn modelId="{E7269A94-589F-49D4-8C9B-544359447B80}" type="presOf" srcId="{6BC9CE0D-08DC-4EAA-9002-374CF7DB7FBC}" destId="{365AC2D2-699C-48AB-8F0B-C2093AB6691D}" srcOrd="0" destOrd="2" presId="urn:microsoft.com/office/officeart/2018/2/layout/IconLabelDescriptionList"/>
    <dgm:cxn modelId="{FBCEDE94-C94B-441A-8E4F-B969F26D669D}" srcId="{F7D5D962-AC2D-4180-83C5-F11C4DB0B1CA}" destId="{6BC9CE0D-08DC-4EAA-9002-374CF7DB7FBC}" srcOrd="2" destOrd="0" parTransId="{235AE4C5-468A-4332-B244-9693C9B4783F}" sibTransId="{CC22517C-D237-4C65-8F47-A4A3A6799499}"/>
    <dgm:cxn modelId="{895D709A-0408-42F9-972C-EDDC2BD02F16}" srcId="{976047CF-765E-4D60-BF79-761236A2E3D4}" destId="{F7D5D962-AC2D-4180-83C5-F11C4DB0B1CA}" srcOrd="1" destOrd="0" parTransId="{716B2817-5989-4272-90D1-DD802BB05C6C}" sibTransId="{31E58662-DEC3-4EF4-8006-DFA6CBE4F0BA}"/>
    <dgm:cxn modelId="{3D17A7A8-2301-414C-AB50-80CFD85B5BF0}" srcId="{F7D5D962-AC2D-4180-83C5-F11C4DB0B1CA}" destId="{1D160CD2-DC7F-47B0-88C6-0CCBC8191F81}" srcOrd="0" destOrd="0" parTransId="{F0E8E111-D1D1-4DE6-88B8-AF206E398763}" sibTransId="{7F123719-620D-4E54-A71C-A3DDC55769DD}"/>
    <dgm:cxn modelId="{783DBDAA-D918-4D90-A9CE-422F3FBAA3CB}" type="presOf" srcId="{E51AE8A3-4AC7-4BA6-93BD-8F48A64821D9}" destId="{C752B30C-257D-4B1A-8146-B1618DEF8626}" srcOrd="0" destOrd="0" presId="urn:microsoft.com/office/officeart/2018/2/layout/IconLabelDescriptionList"/>
    <dgm:cxn modelId="{64D24BCB-CEF0-4B41-A781-375528770F6E}" type="presOf" srcId="{1D160CD2-DC7F-47B0-88C6-0CCBC8191F81}" destId="{365AC2D2-699C-48AB-8F0B-C2093AB6691D}" srcOrd="0" destOrd="0" presId="urn:microsoft.com/office/officeart/2018/2/layout/IconLabelDescriptionList"/>
    <dgm:cxn modelId="{2C12C2DB-4FD5-42BE-BC0C-ABB90A3866EE}" type="presOf" srcId="{976047CF-765E-4D60-BF79-761236A2E3D4}" destId="{023E59FF-DF53-4D90-BFF3-02218E6C8722}" srcOrd="0" destOrd="0" presId="urn:microsoft.com/office/officeart/2018/2/layout/IconLabelDescriptionList"/>
    <dgm:cxn modelId="{C64912A1-3D45-434E-A1E3-415DD3C6BE01}" type="presParOf" srcId="{023E59FF-DF53-4D90-BFF3-02218E6C8722}" destId="{7DB3032F-E2FD-4FAB-86F1-45E4423ABC54}" srcOrd="0" destOrd="0" presId="urn:microsoft.com/office/officeart/2018/2/layout/IconLabelDescriptionList"/>
    <dgm:cxn modelId="{D7225B93-0D12-4AA7-967A-7AEFBBAA7613}" type="presParOf" srcId="{7DB3032F-E2FD-4FAB-86F1-45E4423ABC54}" destId="{B218AE8F-1884-459A-B4A2-2773B1A2C1C6}" srcOrd="0" destOrd="0" presId="urn:microsoft.com/office/officeart/2018/2/layout/IconLabelDescriptionList"/>
    <dgm:cxn modelId="{EB66C820-D4CC-4288-969B-299F7B379912}" type="presParOf" srcId="{7DB3032F-E2FD-4FAB-86F1-45E4423ABC54}" destId="{FBB4C8C2-873F-4611-B05B-B1BB143B1676}" srcOrd="1" destOrd="0" presId="urn:microsoft.com/office/officeart/2018/2/layout/IconLabelDescriptionList"/>
    <dgm:cxn modelId="{BC807F4C-29D8-4581-BB7D-8578E4CF8EAD}" type="presParOf" srcId="{7DB3032F-E2FD-4FAB-86F1-45E4423ABC54}" destId="{1FF72D4F-AAFC-413D-A1B7-776E5642A714}" srcOrd="2" destOrd="0" presId="urn:microsoft.com/office/officeart/2018/2/layout/IconLabelDescriptionList"/>
    <dgm:cxn modelId="{16E242C3-1743-4728-A4FE-8E447214D44B}" type="presParOf" srcId="{7DB3032F-E2FD-4FAB-86F1-45E4423ABC54}" destId="{403C77D0-0450-4706-BF76-A1672A336E9F}" srcOrd="3" destOrd="0" presId="urn:microsoft.com/office/officeart/2018/2/layout/IconLabelDescriptionList"/>
    <dgm:cxn modelId="{A15CB933-23EA-411D-A2B1-1C08887CE172}" type="presParOf" srcId="{7DB3032F-E2FD-4FAB-86F1-45E4423ABC54}" destId="{C752B30C-257D-4B1A-8146-B1618DEF8626}" srcOrd="4" destOrd="0" presId="urn:microsoft.com/office/officeart/2018/2/layout/IconLabelDescriptionList"/>
    <dgm:cxn modelId="{B58DB5D1-CCF8-4522-BE77-95ED02B358B4}" type="presParOf" srcId="{023E59FF-DF53-4D90-BFF3-02218E6C8722}" destId="{946009F8-1C0C-4EB7-8CDF-51DA0B74007C}" srcOrd="1" destOrd="0" presId="urn:microsoft.com/office/officeart/2018/2/layout/IconLabelDescriptionList"/>
    <dgm:cxn modelId="{B83A0FCB-CEFE-4755-BCF8-822EC9B673A2}" type="presParOf" srcId="{023E59FF-DF53-4D90-BFF3-02218E6C8722}" destId="{F23BA01B-8B81-4613-91D9-A47B9C7D4E48}" srcOrd="2" destOrd="0" presId="urn:microsoft.com/office/officeart/2018/2/layout/IconLabelDescriptionList"/>
    <dgm:cxn modelId="{404518FB-94A4-4BF1-ACAF-39BAE7ED96E0}" type="presParOf" srcId="{F23BA01B-8B81-4613-91D9-A47B9C7D4E48}" destId="{806F8A88-AAF5-4EED-8BBC-24F63C05F7BC}" srcOrd="0" destOrd="0" presId="urn:microsoft.com/office/officeart/2018/2/layout/IconLabelDescriptionList"/>
    <dgm:cxn modelId="{B13AB8D4-3C03-452D-A636-63EA694C90D9}" type="presParOf" srcId="{F23BA01B-8B81-4613-91D9-A47B9C7D4E48}" destId="{BB0A2B0B-332B-4B0B-BC3E-E2B72D337146}" srcOrd="1" destOrd="0" presId="urn:microsoft.com/office/officeart/2018/2/layout/IconLabelDescriptionList"/>
    <dgm:cxn modelId="{37478407-74A0-40C0-8981-E623C555F9E4}" type="presParOf" srcId="{F23BA01B-8B81-4613-91D9-A47B9C7D4E48}" destId="{42422067-E5C2-4F3D-9041-9A7CB333186F}" srcOrd="2" destOrd="0" presId="urn:microsoft.com/office/officeart/2018/2/layout/IconLabelDescriptionList"/>
    <dgm:cxn modelId="{12A12584-FBFA-4091-9645-A3617E94594A}" type="presParOf" srcId="{F23BA01B-8B81-4613-91D9-A47B9C7D4E48}" destId="{C4C1237F-72B9-49B7-9785-6CA2FF9D4C87}" srcOrd="3" destOrd="0" presId="urn:microsoft.com/office/officeart/2018/2/layout/IconLabelDescriptionList"/>
    <dgm:cxn modelId="{AB557C91-14F9-45C1-A385-79D730747EF6}" type="presParOf" srcId="{F23BA01B-8B81-4613-91D9-A47B9C7D4E48}" destId="{365AC2D2-699C-48AB-8F0B-C2093AB669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38724A-F9FC-425E-96F5-FDA1B6AF40B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3A6C99-5A94-4139-B220-0F40B2DFBA71}">
      <dgm:prSet/>
      <dgm:spPr/>
      <dgm:t>
        <a:bodyPr/>
        <a:lstStyle/>
        <a:p>
          <a:pPr>
            <a:defRPr b="1"/>
          </a:pPr>
          <a:r>
            <a:rPr lang="en-US"/>
            <a:t>Generated by Android OS </a:t>
          </a:r>
        </a:p>
      </dgm:t>
    </dgm:pt>
    <dgm:pt modelId="{CBFEA27B-0328-4446-9F3C-7449F425B9E9}" type="parTrans" cxnId="{D8335666-50A9-41E4-A4B6-C981BFE418B5}">
      <dgm:prSet/>
      <dgm:spPr/>
      <dgm:t>
        <a:bodyPr/>
        <a:lstStyle/>
        <a:p>
          <a:endParaRPr lang="en-US"/>
        </a:p>
      </dgm:t>
    </dgm:pt>
    <dgm:pt modelId="{91FFA791-1262-4D55-AEC4-B9FA31A8D80D}" type="sibTrans" cxnId="{D8335666-50A9-41E4-A4B6-C981BFE418B5}">
      <dgm:prSet/>
      <dgm:spPr/>
      <dgm:t>
        <a:bodyPr/>
        <a:lstStyle/>
        <a:p>
          <a:endParaRPr lang="en-US"/>
        </a:p>
      </dgm:t>
    </dgm:pt>
    <dgm:pt modelId="{14C6E59B-6363-41FF-B3E0-67ED71329AF1}">
      <dgm:prSet/>
      <dgm:spPr/>
      <dgm:t>
        <a:bodyPr/>
        <a:lstStyle/>
        <a:p>
          <a:r>
            <a:rPr lang="en-US"/>
            <a:t>Messages app description (static information, we focus)</a:t>
          </a:r>
        </a:p>
      </dgm:t>
    </dgm:pt>
    <dgm:pt modelId="{17FFB4F4-ECEF-4D14-9084-90D6441F9779}" type="parTrans" cxnId="{1C9AAD1F-B9E4-41DA-86D2-DBDBC747C759}">
      <dgm:prSet/>
      <dgm:spPr/>
      <dgm:t>
        <a:bodyPr/>
        <a:lstStyle/>
        <a:p>
          <a:endParaRPr lang="en-US"/>
        </a:p>
      </dgm:t>
    </dgm:pt>
    <dgm:pt modelId="{31A7953E-140B-4B0B-9DA8-601A29DCB42F}" type="sibTrans" cxnId="{1C9AAD1F-B9E4-41DA-86D2-DBDBC747C759}">
      <dgm:prSet/>
      <dgm:spPr/>
      <dgm:t>
        <a:bodyPr/>
        <a:lstStyle/>
        <a:p>
          <a:endParaRPr lang="en-US"/>
        </a:p>
      </dgm:t>
    </dgm:pt>
    <dgm:pt modelId="{1493744D-BFA4-4EAD-88F1-D541F2699979}">
      <dgm:prSet/>
      <dgm:spPr/>
      <dgm:t>
        <a:bodyPr/>
        <a:lstStyle/>
        <a:p>
          <a:r>
            <a:rPr lang="en-GB"/>
            <a:t>Version of app, when was the app installed/updated</a:t>
          </a:r>
          <a:endParaRPr lang="en-US"/>
        </a:p>
      </dgm:t>
    </dgm:pt>
    <dgm:pt modelId="{168E2FD0-0ECF-4FE1-AAC6-8D30362197EC}" type="parTrans" cxnId="{769778FB-B6AB-4667-BC8F-B302F11D7760}">
      <dgm:prSet/>
      <dgm:spPr/>
      <dgm:t>
        <a:bodyPr/>
        <a:lstStyle/>
        <a:p>
          <a:endParaRPr lang="en-US"/>
        </a:p>
      </dgm:t>
    </dgm:pt>
    <dgm:pt modelId="{914D7937-ED19-4CA7-ADDB-936C035CA1D8}" type="sibTrans" cxnId="{769778FB-B6AB-4667-BC8F-B302F11D7760}">
      <dgm:prSet/>
      <dgm:spPr/>
      <dgm:t>
        <a:bodyPr/>
        <a:lstStyle/>
        <a:p>
          <a:endParaRPr lang="en-US"/>
        </a:p>
      </dgm:t>
    </dgm:pt>
    <dgm:pt modelId="{320D2AF5-1EEF-4AF9-9794-2149CAFB1B60}">
      <dgm:prSet/>
      <dgm:spPr/>
      <dgm:t>
        <a:bodyPr/>
        <a:lstStyle/>
        <a:p>
          <a:r>
            <a:rPr lang="en-US"/>
            <a:t>System logs (dynamic information)</a:t>
          </a:r>
        </a:p>
      </dgm:t>
    </dgm:pt>
    <dgm:pt modelId="{50E496FE-FE65-4700-AFAA-C50012062A7B}" type="parTrans" cxnId="{A5BEE704-1542-46EB-8642-66B07A86A740}">
      <dgm:prSet/>
      <dgm:spPr/>
      <dgm:t>
        <a:bodyPr/>
        <a:lstStyle/>
        <a:p>
          <a:endParaRPr lang="en-US"/>
        </a:p>
      </dgm:t>
    </dgm:pt>
    <dgm:pt modelId="{AB8C8FDF-3AEE-4580-BF09-BEB405EDB6F6}" type="sibTrans" cxnId="{A5BEE704-1542-46EB-8642-66B07A86A740}">
      <dgm:prSet/>
      <dgm:spPr/>
      <dgm:t>
        <a:bodyPr/>
        <a:lstStyle/>
        <a:p>
          <a:endParaRPr lang="en-US"/>
        </a:p>
      </dgm:t>
    </dgm:pt>
    <dgm:pt modelId="{869051A5-3E13-4C4A-8143-3F69E28511BB}">
      <dgm:prSet/>
      <dgm:spPr/>
      <dgm:t>
        <a:bodyPr/>
        <a:lstStyle/>
        <a:p>
          <a:r>
            <a:rPr lang="en-US"/>
            <a:t>App activities logs (covers in different classes)</a:t>
          </a:r>
        </a:p>
      </dgm:t>
    </dgm:pt>
    <dgm:pt modelId="{02B3372F-82FB-40F0-B845-5B0D67537F3E}" type="parTrans" cxnId="{2C23D58C-D783-4BBD-9C0B-259D4E8CA804}">
      <dgm:prSet/>
      <dgm:spPr/>
      <dgm:t>
        <a:bodyPr/>
        <a:lstStyle/>
        <a:p>
          <a:endParaRPr lang="en-US"/>
        </a:p>
      </dgm:t>
    </dgm:pt>
    <dgm:pt modelId="{7AA52867-C36D-4B97-B9DA-57423AFE8EFD}" type="sibTrans" cxnId="{2C23D58C-D783-4BBD-9C0B-259D4E8CA804}">
      <dgm:prSet/>
      <dgm:spPr/>
      <dgm:t>
        <a:bodyPr/>
        <a:lstStyle/>
        <a:p>
          <a:endParaRPr lang="en-US"/>
        </a:p>
      </dgm:t>
    </dgm:pt>
    <dgm:pt modelId="{F3E4A4F7-F4E0-46DD-B322-FB675D73304B}">
      <dgm:prSet/>
      <dgm:spPr/>
      <dgm:t>
        <a:bodyPr/>
        <a:lstStyle/>
        <a:p>
          <a:pPr>
            <a:defRPr b="1"/>
          </a:pPr>
          <a:r>
            <a:rPr lang="en-US"/>
            <a:t>Generated by Google Messages functionalities</a:t>
          </a:r>
        </a:p>
      </dgm:t>
    </dgm:pt>
    <dgm:pt modelId="{AE759ADB-023B-4C66-829C-89BC11066404}" type="parTrans" cxnId="{A10239D4-F493-4F3A-9192-08BB685EC979}">
      <dgm:prSet/>
      <dgm:spPr/>
      <dgm:t>
        <a:bodyPr/>
        <a:lstStyle/>
        <a:p>
          <a:endParaRPr lang="en-US"/>
        </a:p>
      </dgm:t>
    </dgm:pt>
    <dgm:pt modelId="{61B73301-7F94-465E-9120-7115EF7B7181}" type="sibTrans" cxnId="{A10239D4-F493-4F3A-9192-08BB685EC979}">
      <dgm:prSet/>
      <dgm:spPr/>
      <dgm:t>
        <a:bodyPr/>
        <a:lstStyle/>
        <a:p>
          <a:endParaRPr lang="en-US"/>
        </a:p>
      </dgm:t>
    </dgm:pt>
    <dgm:pt modelId="{505ED063-3D77-4B65-B775-DF501BEEE484}">
      <dgm:prSet/>
      <dgm:spPr/>
      <dgm:t>
        <a:bodyPr/>
        <a:lstStyle/>
        <a:p>
          <a:r>
            <a:rPr lang="en-US"/>
            <a:t>Text</a:t>
          </a:r>
        </a:p>
      </dgm:t>
    </dgm:pt>
    <dgm:pt modelId="{E3944F18-28AB-48EF-8B10-0FF56C9AEF55}" type="parTrans" cxnId="{CB76DDCA-A841-4492-BC53-65F0A0746A57}">
      <dgm:prSet/>
      <dgm:spPr/>
      <dgm:t>
        <a:bodyPr/>
        <a:lstStyle/>
        <a:p>
          <a:endParaRPr lang="en-US"/>
        </a:p>
      </dgm:t>
    </dgm:pt>
    <dgm:pt modelId="{87EE7D80-E00D-44D9-8A34-E26E7CD80915}" type="sibTrans" cxnId="{CB76DDCA-A841-4492-BC53-65F0A0746A57}">
      <dgm:prSet/>
      <dgm:spPr/>
      <dgm:t>
        <a:bodyPr/>
        <a:lstStyle/>
        <a:p>
          <a:endParaRPr lang="en-US"/>
        </a:p>
      </dgm:t>
    </dgm:pt>
    <dgm:pt modelId="{8DFE53E4-DDFA-4346-9FD2-E90D0FD408C4}">
      <dgm:prSet/>
      <dgm:spPr/>
      <dgm:t>
        <a:bodyPr/>
        <a:lstStyle/>
        <a:p>
          <a:r>
            <a:rPr lang="en-US"/>
            <a:t>Chat</a:t>
          </a:r>
        </a:p>
      </dgm:t>
    </dgm:pt>
    <dgm:pt modelId="{2073EDC4-7231-49CE-BECE-EFC529405430}" type="parTrans" cxnId="{0654E9EA-BFA1-40A5-B95C-C1B6077081A8}">
      <dgm:prSet/>
      <dgm:spPr/>
      <dgm:t>
        <a:bodyPr/>
        <a:lstStyle/>
        <a:p>
          <a:endParaRPr lang="en-US"/>
        </a:p>
      </dgm:t>
    </dgm:pt>
    <dgm:pt modelId="{14753637-4459-4DD7-BD0A-2440E57380F6}" type="sibTrans" cxnId="{0654E9EA-BFA1-40A5-B95C-C1B6077081A8}">
      <dgm:prSet/>
      <dgm:spPr/>
      <dgm:t>
        <a:bodyPr/>
        <a:lstStyle/>
        <a:p>
          <a:endParaRPr lang="en-US"/>
        </a:p>
      </dgm:t>
    </dgm:pt>
    <dgm:pt modelId="{C1D9F13A-2227-4461-A14C-13B25653825B}">
      <dgm:prSet/>
      <dgm:spPr/>
      <dgm:t>
        <a:bodyPr/>
        <a:lstStyle/>
        <a:p>
          <a:r>
            <a:rPr lang="en-US"/>
            <a:t>Group texts</a:t>
          </a:r>
        </a:p>
      </dgm:t>
    </dgm:pt>
    <dgm:pt modelId="{F341885E-3055-4739-8DDA-78E48B3CE536}" type="parTrans" cxnId="{CEB47C29-0AE4-4E3D-A5D8-356A59B0C3F3}">
      <dgm:prSet/>
      <dgm:spPr/>
      <dgm:t>
        <a:bodyPr/>
        <a:lstStyle/>
        <a:p>
          <a:endParaRPr lang="en-US"/>
        </a:p>
      </dgm:t>
    </dgm:pt>
    <dgm:pt modelId="{4418E0AC-3A2A-4375-9469-2E83A79DDB2D}" type="sibTrans" cxnId="{CEB47C29-0AE4-4E3D-A5D8-356A59B0C3F3}">
      <dgm:prSet/>
      <dgm:spPr/>
      <dgm:t>
        <a:bodyPr/>
        <a:lstStyle/>
        <a:p>
          <a:endParaRPr lang="en-US"/>
        </a:p>
      </dgm:t>
    </dgm:pt>
    <dgm:pt modelId="{0500F488-0739-4632-8F23-DCF88B68BC73}">
      <dgm:prSet/>
      <dgm:spPr/>
      <dgm:t>
        <a:bodyPr/>
        <a:lstStyle/>
        <a:p>
          <a:r>
            <a:rPr lang="en-US"/>
            <a:t>Share pictures, videos, audio messages</a:t>
          </a:r>
        </a:p>
      </dgm:t>
    </dgm:pt>
    <dgm:pt modelId="{763E9CEA-56C7-431A-903E-C6F1860AF4A8}" type="parTrans" cxnId="{3282749D-99F4-415E-8925-A0B3499F499F}">
      <dgm:prSet/>
      <dgm:spPr/>
      <dgm:t>
        <a:bodyPr/>
        <a:lstStyle/>
        <a:p>
          <a:endParaRPr lang="en-US"/>
        </a:p>
      </dgm:t>
    </dgm:pt>
    <dgm:pt modelId="{6252721D-C77F-435D-9827-D4A83FA8F1A3}" type="sibTrans" cxnId="{3282749D-99F4-415E-8925-A0B3499F499F}">
      <dgm:prSet/>
      <dgm:spPr/>
      <dgm:t>
        <a:bodyPr/>
        <a:lstStyle/>
        <a:p>
          <a:endParaRPr lang="en-US"/>
        </a:p>
      </dgm:t>
    </dgm:pt>
    <dgm:pt modelId="{9A60F8ED-3B02-4702-A6DD-0831230A3284}" type="pres">
      <dgm:prSet presAssocID="{A838724A-F9FC-425E-96F5-FDA1B6AF40BF}" presName="root" presStyleCnt="0">
        <dgm:presLayoutVars>
          <dgm:dir/>
          <dgm:resizeHandles val="exact"/>
        </dgm:presLayoutVars>
      </dgm:prSet>
      <dgm:spPr/>
    </dgm:pt>
    <dgm:pt modelId="{EE0A759A-C7F3-4B5D-B313-5E4CDCD48C58}" type="pres">
      <dgm:prSet presAssocID="{C53A6C99-5A94-4139-B220-0F40B2DFBA71}" presName="compNode" presStyleCnt="0"/>
      <dgm:spPr/>
    </dgm:pt>
    <dgm:pt modelId="{D6FDC1E2-9553-4F3C-8E95-10872DE780F6}" type="pres">
      <dgm:prSet presAssocID="{C53A6C99-5A94-4139-B220-0F40B2DFBA7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2A7993E4-694A-4256-8898-88F0C6902E55}" type="pres">
      <dgm:prSet presAssocID="{C53A6C99-5A94-4139-B220-0F40B2DFBA71}" presName="iconSpace" presStyleCnt="0"/>
      <dgm:spPr/>
    </dgm:pt>
    <dgm:pt modelId="{D0A588F5-CB4A-4482-BBC3-A926A8FD242B}" type="pres">
      <dgm:prSet presAssocID="{C53A6C99-5A94-4139-B220-0F40B2DFBA71}" presName="parTx" presStyleLbl="revTx" presStyleIdx="0" presStyleCnt="4">
        <dgm:presLayoutVars>
          <dgm:chMax val="0"/>
          <dgm:chPref val="0"/>
        </dgm:presLayoutVars>
      </dgm:prSet>
      <dgm:spPr/>
    </dgm:pt>
    <dgm:pt modelId="{C6FF4432-448A-498A-A3C7-DFA450886489}" type="pres">
      <dgm:prSet presAssocID="{C53A6C99-5A94-4139-B220-0F40B2DFBA71}" presName="txSpace" presStyleCnt="0"/>
      <dgm:spPr/>
    </dgm:pt>
    <dgm:pt modelId="{FE919363-69D1-4F97-A726-548BD956AA74}" type="pres">
      <dgm:prSet presAssocID="{C53A6C99-5A94-4139-B220-0F40B2DFBA71}" presName="desTx" presStyleLbl="revTx" presStyleIdx="1" presStyleCnt="4">
        <dgm:presLayoutVars/>
      </dgm:prSet>
      <dgm:spPr/>
    </dgm:pt>
    <dgm:pt modelId="{C5B7751A-B0E5-4E1F-9E2C-8E5177803C3E}" type="pres">
      <dgm:prSet presAssocID="{91FFA791-1262-4D55-AEC4-B9FA31A8D80D}" presName="sibTrans" presStyleCnt="0"/>
      <dgm:spPr/>
    </dgm:pt>
    <dgm:pt modelId="{BD95B450-C325-4CBC-B745-4D0633242E5C}" type="pres">
      <dgm:prSet presAssocID="{F3E4A4F7-F4E0-46DD-B322-FB675D73304B}" presName="compNode" presStyleCnt="0"/>
      <dgm:spPr/>
    </dgm:pt>
    <dgm:pt modelId="{78AE8C08-B443-46A8-8CDA-7BB8B4554100}" type="pres">
      <dgm:prSet presAssocID="{F3E4A4F7-F4E0-46DD-B322-FB675D7330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CE412841-7DD9-491D-9B6B-4019AE5934A7}" type="pres">
      <dgm:prSet presAssocID="{F3E4A4F7-F4E0-46DD-B322-FB675D73304B}" presName="iconSpace" presStyleCnt="0"/>
      <dgm:spPr/>
    </dgm:pt>
    <dgm:pt modelId="{A975C3F7-0544-4F88-8896-930E56509FAB}" type="pres">
      <dgm:prSet presAssocID="{F3E4A4F7-F4E0-46DD-B322-FB675D73304B}" presName="parTx" presStyleLbl="revTx" presStyleIdx="2" presStyleCnt="4">
        <dgm:presLayoutVars>
          <dgm:chMax val="0"/>
          <dgm:chPref val="0"/>
        </dgm:presLayoutVars>
      </dgm:prSet>
      <dgm:spPr/>
    </dgm:pt>
    <dgm:pt modelId="{6E641F92-5309-43D4-A5F8-900C35B28FDA}" type="pres">
      <dgm:prSet presAssocID="{F3E4A4F7-F4E0-46DD-B322-FB675D73304B}" presName="txSpace" presStyleCnt="0"/>
      <dgm:spPr/>
    </dgm:pt>
    <dgm:pt modelId="{1D21C198-D8B0-492A-A328-A8150B616790}" type="pres">
      <dgm:prSet presAssocID="{F3E4A4F7-F4E0-46DD-B322-FB675D73304B}" presName="desTx" presStyleLbl="revTx" presStyleIdx="3" presStyleCnt="4">
        <dgm:presLayoutVars/>
      </dgm:prSet>
      <dgm:spPr/>
    </dgm:pt>
  </dgm:ptLst>
  <dgm:cxnLst>
    <dgm:cxn modelId="{7AAD8E01-52EA-4164-B6D6-A8EF1EDAAB87}" type="presOf" srcId="{C53A6C99-5A94-4139-B220-0F40B2DFBA71}" destId="{D0A588F5-CB4A-4482-BBC3-A926A8FD242B}" srcOrd="0" destOrd="0" presId="urn:microsoft.com/office/officeart/2018/2/layout/IconLabelDescriptionList"/>
    <dgm:cxn modelId="{A5BEE704-1542-46EB-8642-66B07A86A740}" srcId="{C53A6C99-5A94-4139-B220-0F40B2DFBA71}" destId="{320D2AF5-1EEF-4AF9-9794-2149CAFB1B60}" srcOrd="1" destOrd="0" parTransId="{50E496FE-FE65-4700-AFAA-C50012062A7B}" sibTransId="{AB8C8FDF-3AEE-4580-BF09-BEB405EDB6F6}"/>
    <dgm:cxn modelId="{4262DC0E-780A-428F-B976-49047BFB0F0C}" type="presOf" srcId="{A838724A-F9FC-425E-96F5-FDA1B6AF40BF}" destId="{9A60F8ED-3B02-4702-A6DD-0831230A3284}" srcOrd="0" destOrd="0" presId="urn:microsoft.com/office/officeart/2018/2/layout/IconLabelDescriptionList"/>
    <dgm:cxn modelId="{1C9AAD1F-B9E4-41DA-86D2-DBDBC747C759}" srcId="{C53A6C99-5A94-4139-B220-0F40B2DFBA71}" destId="{14C6E59B-6363-41FF-B3E0-67ED71329AF1}" srcOrd="0" destOrd="0" parTransId="{17FFB4F4-ECEF-4D14-9084-90D6441F9779}" sibTransId="{31A7953E-140B-4B0B-9DA8-601A29DCB42F}"/>
    <dgm:cxn modelId="{CEB47C29-0AE4-4E3D-A5D8-356A59B0C3F3}" srcId="{F3E4A4F7-F4E0-46DD-B322-FB675D73304B}" destId="{C1D9F13A-2227-4461-A14C-13B25653825B}" srcOrd="2" destOrd="0" parTransId="{F341885E-3055-4739-8DDA-78E48B3CE536}" sibTransId="{4418E0AC-3A2A-4375-9469-2E83A79DDB2D}"/>
    <dgm:cxn modelId="{EFC7CC60-8E67-4562-89A1-0014F6FC3D8B}" type="presOf" srcId="{0500F488-0739-4632-8F23-DCF88B68BC73}" destId="{1D21C198-D8B0-492A-A328-A8150B616790}" srcOrd="0" destOrd="3" presId="urn:microsoft.com/office/officeart/2018/2/layout/IconLabelDescriptionList"/>
    <dgm:cxn modelId="{8E7F9C62-25C3-4B4C-B556-BDAE8B3C2337}" type="presOf" srcId="{869051A5-3E13-4C4A-8143-3F69E28511BB}" destId="{FE919363-69D1-4F97-A726-548BD956AA74}" srcOrd="0" destOrd="3" presId="urn:microsoft.com/office/officeart/2018/2/layout/IconLabelDescriptionList"/>
    <dgm:cxn modelId="{D8335666-50A9-41E4-A4B6-C981BFE418B5}" srcId="{A838724A-F9FC-425E-96F5-FDA1B6AF40BF}" destId="{C53A6C99-5A94-4139-B220-0F40B2DFBA71}" srcOrd="0" destOrd="0" parTransId="{CBFEA27B-0328-4446-9F3C-7449F425B9E9}" sibTransId="{91FFA791-1262-4D55-AEC4-B9FA31A8D80D}"/>
    <dgm:cxn modelId="{F493A348-7697-4503-935D-F466DDD3BF67}" type="presOf" srcId="{C1D9F13A-2227-4461-A14C-13B25653825B}" destId="{1D21C198-D8B0-492A-A328-A8150B616790}" srcOrd="0" destOrd="2" presId="urn:microsoft.com/office/officeart/2018/2/layout/IconLabelDescriptionList"/>
    <dgm:cxn modelId="{8DAAAD6A-4FA6-43E1-95B0-59BA138A9DCB}" type="presOf" srcId="{505ED063-3D77-4B65-B775-DF501BEEE484}" destId="{1D21C198-D8B0-492A-A328-A8150B616790}" srcOrd="0" destOrd="0" presId="urn:microsoft.com/office/officeart/2018/2/layout/IconLabelDescriptionList"/>
    <dgm:cxn modelId="{9B703776-16B2-46CD-A081-B99E915F4A30}" type="presOf" srcId="{320D2AF5-1EEF-4AF9-9794-2149CAFB1B60}" destId="{FE919363-69D1-4F97-A726-548BD956AA74}" srcOrd="0" destOrd="2" presId="urn:microsoft.com/office/officeart/2018/2/layout/IconLabelDescriptionList"/>
    <dgm:cxn modelId="{AADB9577-0DB1-4349-92E2-C9CDF16A3535}" type="presOf" srcId="{14C6E59B-6363-41FF-B3E0-67ED71329AF1}" destId="{FE919363-69D1-4F97-A726-548BD956AA74}" srcOrd="0" destOrd="0" presId="urn:microsoft.com/office/officeart/2018/2/layout/IconLabelDescriptionList"/>
    <dgm:cxn modelId="{2FD6B77B-6B54-4AFB-BF63-25E8F539BD2E}" type="presOf" srcId="{1493744D-BFA4-4EAD-88F1-D541F2699979}" destId="{FE919363-69D1-4F97-A726-548BD956AA74}" srcOrd="0" destOrd="1" presId="urn:microsoft.com/office/officeart/2018/2/layout/IconLabelDescriptionList"/>
    <dgm:cxn modelId="{2C23D58C-D783-4BBD-9C0B-259D4E8CA804}" srcId="{320D2AF5-1EEF-4AF9-9794-2149CAFB1B60}" destId="{869051A5-3E13-4C4A-8143-3F69E28511BB}" srcOrd="0" destOrd="0" parTransId="{02B3372F-82FB-40F0-B845-5B0D67537F3E}" sibTransId="{7AA52867-C36D-4B97-B9DA-57423AFE8EFD}"/>
    <dgm:cxn modelId="{E5EC4196-D0C1-4BD8-A1A8-8EEBD3CB934B}" type="presOf" srcId="{F3E4A4F7-F4E0-46DD-B322-FB675D73304B}" destId="{A975C3F7-0544-4F88-8896-930E56509FAB}" srcOrd="0" destOrd="0" presId="urn:microsoft.com/office/officeart/2018/2/layout/IconLabelDescriptionList"/>
    <dgm:cxn modelId="{3282749D-99F4-415E-8925-A0B3499F499F}" srcId="{F3E4A4F7-F4E0-46DD-B322-FB675D73304B}" destId="{0500F488-0739-4632-8F23-DCF88B68BC73}" srcOrd="3" destOrd="0" parTransId="{763E9CEA-56C7-431A-903E-C6F1860AF4A8}" sibTransId="{6252721D-C77F-435D-9827-D4A83FA8F1A3}"/>
    <dgm:cxn modelId="{B5C96AA2-64ED-4607-AF69-E9C6C1EE0F1A}" type="presOf" srcId="{8DFE53E4-DDFA-4346-9FD2-E90D0FD408C4}" destId="{1D21C198-D8B0-492A-A328-A8150B616790}" srcOrd="0" destOrd="1" presId="urn:microsoft.com/office/officeart/2018/2/layout/IconLabelDescriptionList"/>
    <dgm:cxn modelId="{CB76DDCA-A841-4492-BC53-65F0A0746A57}" srcId="{F3E4A4F7-F4E0-46DD-B322-FB675D73304B}" destId="{505ED063-3D77-4B65-B775-DF501BEEE484}" srcOrd="0" destOrd="0" parTransId="{E3944F18-28AB-48EF-8B10-0FF56C9AEF55}" sibTransId="{87EE7D80-E00D-44D9-8A34-E26E7CD80915}"/>
    <dgm:cxn modelId="{A10239D4-F493-4F3A-9192-08BB685EC979}" srcId="{A838724A-F9FC-425E-96F5-FDA1B6AF40BF}" destId="{F3E4A4F7-F4E0-46DD-B322-FB675D73304B}" srcOrd="1" destOrd="0" parTransId="{AE759ADB-023B-4C66-829C-89BC11066404}" sibTransId="{61B73301-7F94-465E-9120-7115EF7B7181}"/>
    <dgm:cxn modelId="{0654E9EA-BFA1-40A5-B95C-C1B6077081A8}" srcId="{F3E4A4F7-F4E0-46DD-B322-FB675D73304B}" destId="{8DFE53E4-DDFA-4346-9FD2-E90D0FD408C4}" srcOrd="1" destOrd="0" parTransId="{2073EDC4-7231-49CE-BECE-EFC529405430}" sibTransId="{14753637-4459-4DD7-BD0A-2440E57380F6}"/>
    <dgm:cxn modelId="{769778FB-B6AB-4667-BC8F-B302F11D7760}" srcId="{14C6E59B-6363-41FF-B3E0-67ED71329AF1}" destId="{1493744D-BFA4-4EAD-88F1-D541F2699979}" srcOrd="0" destOrd="0" parTransId="{168E2FD0-0ECF-4FE1-AAC6-8D30362197EC}" sibTransId="{914D7937-ED19-4CA7-ADDB-936C035CA1D8}"/>
    <dgm:cxn modelId="{9ED29973-C493-4517-8DD4-4C7AE8255512}" type="presParOf" srcId="{9A60F8ED-3B02-4702-A6DD-0831230A3284}" destId="{EE0A759A-C7F3-4B5D-B313-5E4CDCD48C58}" srcOrd="0" destOrd="0" presId="urn:microsoft.com/office/officeart/2018/2/layout/IconLabelDescriptionList"/>
    <dgm:cxn modelId="{6E9B16AC-C4BD-46AD-AB54-16FDA71A2CF0}" type="presParOf" srcId="{EE0A759A-C7F3-4B5D-B313-5E4CDCD48C58}" destId="{D6FDC1E2-9553-4F3C-8E95-10872DE780F6}" srcOrd="0" destOrd="0" presId="urn:microsoft.com/office/officeart/2018/2/layout/IconLabelDescriptionList"/>
    <dgm:cxn modelId="{259DFD63-ACDE-4DF8-8310-792B66E2C1B4}" type="presParOf" srcId="{EE0A759A-C7F3-4B5D-B313-5E4CDCD48C58}" destId="{2A7993E4-694A-4256-8898-88F0C6902E55}" srcOrd="1" destOrd="0" presId="urn:microsoft.com/office/officeart/2018/2/layout/IconLabelDescriptionList"/>
    <dgm:cxn modelId="{879C67C0-43A2-4978-A3EC-2A3D6072810F}" type="presParOf" srcId="{EE0A759A-C7F3-4B5D-B313-5E4CDCD48C58}" destId="{D0A588F5-CB4A-4482-BBC3-A926A8FD242B}" srcOrd="2" destOrd="0" presId="urn:microsoft.com/office/officeart/2018/2/layout/IconLabelDescriptionList"/>
    <dgm:cxn modelId="{43ECECD4-4E13-4BF8-9510-80F520243CC6}" type="presParOf" srcId="{EE0A759A-C7F3-4B5D-B313-5E4CDCD48C58}" destId="{C6FF4432-448A-498A-A3C7-DFA450886489}" srcOrd="3" destOrd="0" presId="urn:microsoft.com/office/officeart/2018/2/layout/IconLabelDescriptionList"/>
    <dgm:cxn modelId="{9CA9830B-228D-4A56-ACC2-A120CEDCE5BF}" type="presParOf" srcId="{EE0A759A-C7F3-4B5D-B313-5E4CDCD48C58}" destId="{FE919363-69D1-4F97-A726-548BD956AA74}" srcOrd="4" destOrd="0" presId="urn:microsoft.com/office/officeart/2018/2/layout/IconLabelDescriptionList"/>
    <dgm:cxn modelId="{BBCA3984-CEEB-4328-8C1D-22090700F125}" type="presParOf" srcId="{9A60F8ED-3B02-4702-A6DD-0831230A3284}" destId="{C5B7751A-B0E5-4E1F-9E2C-8E5177803C3E}" srcOrd="1" destOrd="0" presId="urn:microsoft.com/office/officeart/2018/2/layout/IconLabelDescriptionList"/>
    <dgm:cxn modelId="{6C8CA3A4-6A2E-402B-9412-D4683D1D8348}" type="presParOf" srcId="{9A60F8ED-3B02-4702-A6DD-0831230A3284}" destId="{BD95B450-C325-4CBC-B745-4D0633242E5C}" srcOrd="2" destOrd="0" presId="urn:microsoft.com/office/officeart/2018/2/layout/IconLabelDescriptionList"/>
    <dgm:cxn modelId="{720A1700-30D8-4BB1-8DA0-0628FC46836D}" type="presParOf" srcId="{BD95B450-C325-4CBC-B745-4D0633242E5C}" destId="{78AE8C08-B443-46A8-8CDA-7BB8B4554100}" srcOrd="0" destOrd="0" presId="urn:microsoft.com/office/officeart/2018/2/layout/IconLabelDescriptionList"/>
    <dgm:cxn modelId="{69D6C532-F6AA-445A-B3D2-87789C70A943}" type="presParOf" srcId="{BD95B450-C325-4CBC-B745-4D0633242E5C}" destId="{CE412841-7DD9-491D-9B6B-4019AE5934A7}" srcOrd="1" destOrd="0" presId="urn:microsoft.com/office/officeart/2018/2/layout/IconLabelDescriptionList"/>
    <dgm:cxn modelId="{3DD48F18-8C0E-4BD4-BF45-DD0787ED4F87}" type="presParOf" srcId="{BD95B450-C325-4CBC-B745-4D0633242E5C}" destId="{A975C3F7-0544-4F88-8896-930E56509FAB}" srcOrd="2" destOrd="0" presId="urn:microsoft.com/office/officeart/2018/2/layout/IconLabelDescriptionList"/>
    <dgm:cxn modelId="{F8599F07-9309-4CF3-9617-6B6B56376702}" type="presParOf" srcId="{BD95B450-C325-4CBC-B745-4D0633242E5C}" destId="{6E641F92-5309-43D4-A5F8-900C35B28FDA}" srcOrd="3" destOrd="0" presId="urn:microsoft.com/office/officeart/2018/2/layout/IconLabelDescriptionList"/>
    <dgm:cxn modelId="{41B30E60-2D55-4D20-AF9C-6FFED93A7643}" type="presParOf" srcId="{BD95B450-C325-4CBC-B745-4D0633242E5C}" destId="{1D21C198-D8B0-492A-A328-A8150B6167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0F44F7-809C-4300-86D9-B8DCD8EB23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72020CA-21E6-461D-B0D2-58E621A6FB12}">
      <dgm:prSet/>
      <dgm:spPr/>
      <dgm:t>
        <a:bodyPr/>
        <a:lstStyle/>
        <a:p>
          <a:pPr>
            <a:defRPr b="1"/>
          </a:pPr>
          <a:r>
            <a:rPr lang="en-GB"/>
            <a:t>Locate the </a:t>
          </a:r>
          <a:r>
            <a:rPr lang="en-GB" i="1"/>
            <a:t>packages.xml </a:t>
          </a:r>
          <a:r>
            <a:rPr lang="en-GB"/>
            <a:t>file</a:t>
          </a:r>
          <a:endParaRPr lang="en-US"/>
        </a:p>
      </dgm:t>
    </dgm:pt>
    <dgm:pt modelId="{A41B1286-ADB9-40A5-BECA-188C14B0D5B5}" type="parTrans" cxnId="{BCCE42C4-F872-4C0F-9318-BF51040F4CFB}">
      <dgm:prSet/>
      <dgm:spPr/>
      <dgm:t>
        <a:bodyPr/>
        <a:lstStyle/>
        <a:p>
          <a:endParaRPr lang="en-US"/>
        </a:p>
      </dgm:t>
    </dgm:pt>
    <dgm:pt modelId="{D8ADE966-B9AB-46AE-A566-BB5E96EEA73B}" type="sibTrans" cxnId="{BCCE42C4-F872-4C0F-9318-BF51040F4CFB}">
      <dgm:prSet/>
      <dgm:spPr/>
      <dgm:t>
        <a:bodyPr/>
        <a:lstStyle/>
        <a:p>
          <a:endParaRPr lang="en-US"/>
        </a:p>
      </dgm:t>
    </dgm:pt>
    <dgm:pt modelId="{C25A7D5A-6EA2-42E6-AB71-4D282ED0F3F6}">
      <dgm:prSet/>
      <dgm:spPr/>
      <dgm:t>
        <a:bodyPr/>
        <a:lstStyle/>
        <a:p>
          <a:r>
            <a:rPr lang="en-US"/>
            <a:t>Stores metadata of all the apps</a:t>
          </a:r>
        </a:p>
      </dgm:t>
    </dgm:pt>
    <dgm:pt modelId="{ABD7B318-50D7-4657-B6C6-DA9EA1B56D17}" type="parTrans" cxnId="{5248AE76-D4E9-46D0-B1F6-398E5103F270}">
      <dgm:prSet/>
      <dgm:spPr/>
      <dgm:t>
        <a:bodyPr/>
        <a:lstStyle/>
        <a:p>
          <a:endParaRPr lang="en-US"/>
        </a:p>
      </dgm:t>
    </dgm:pt>
    <dgm:pt modelId="{073BAE84-DA87-44A1-B16A-04AB314D1DEB}" type="sibTrans" cxnId="{5248AE76-D4E9-46D0-B1F6-398E5103F270}">
      <dgm:prSet/>
      <dgm:spPr/>
      <dgm:t>
        <a:bodyPr/>
        <a:lstStyle/>
        <a:p>
          <a:endParaRPr lang="en-US"/>
        </a:p>
      </dgm:t>
    </dgm:pt>
    <dgm:pt modelId="{9EC5D841-B774-495D-BC93-A200CCB63946}">
      <dgm:prSet/>
      <dgm:spPr/>
      <dgm:t>
        <a:bodyPr/>
        <a:lstStyle/>
        <a:p>
          <a:r>
            <a:rPr lang="en-US"/>
            <a:t>Metadata is </a:t>
          </a:r>
          <a:r>
            <a:rPr lang="en-GB"/>
            <a:t>structured information that describes, explains, locates, or otherwise makes it easier to retrieve, use, or manage an information resource.</a:t>
          </a:r>
          <a:endParaRPr lang="en-US"/>
        </a:p>
      </dgm:t>
    </dgm:pt>
    <dgm:pt modelId="{0AA1E80F-EAB8-44E4-AB22-5542A9716562}" type="parTrans" cxnId="{5810E4EB-1377-401A-98D5-314BF2E1C26E}">
      <dgm:prSet/>
      <dgm:spPr/>
      <dgm:t>
        <a:bodyPr/>
        <a:lstStyle/>
        <a:p>
          <a:endParaRPr lang="en-US"/>
        </a:p>
      </dgm:t>
    </dgm:pt>
    <dgm:pt modelId="{1ADD9AAB-8C22-4242-9754-F15E4594DBFB}" type="sibTrans" cxnId="{5810E4EB-1377-401A-98D5-314BF2E1C26E}">
      <dgm:prSet/>
      <dgm:spPr/>
      <dgm:t>
        <a:bodyPr/>
        <a:lstStyle/>
        <a:p>
          <a:endParaRPr lang="en-US"/>
        </a:p>
      </dgm:t>
    </dgm:pt>
    <dgm:pt modelId="{90932950-5952-4060-8615-518F2DE09532}">
      <dgm:prSet/>
      <dgm:spPr/>
      <dgm:t>
        <a:bodyPr/>
        <a:lstStyle/>
        <a:p>
          <a:r>
            <a:rPr lang="en-US"/>
            <a:t>Examples metadata of </a:t>
          </a:r>
          <a:r>
            <a:rPr lang="en-US" i="1"/>
            <a:t>Google Messages </a:t>
          </a:r>
          <a:endParaRPr lang="en-US"/>
        </a:p>
      </dgm:t>
    </dgm:pt>
    <dgm:pt modelId="{B091CF93-679C-4FCA-A4DA-04D42B96FD7D}" type="parTrans" cxnId="{AC07C49B-B357-4D6B-B123-6ABE8A2F4EAF}">
      <dgm:prSet/>
      <dgm:spPr/>
      <dgm:t>
        <a:bodyPr/>
        <a:lstStyle/>
        <a:p>
          <a:endParaRPr lang="en-US"/>
        </a:p>
      </dgm:t>
    </dgm:pt>
    <dgm:pt modelId="{4B20BD72-B8D2-4AFA-9AB1-8D1DAB6B7EAC}" type="sibTrans" cxnId="{AC07C49B-B357-4D6B-B123-6ABE8A2F4EAF}">
      <dgm:prSet/>
      <dgm:spPr/>
      <dgm:t>
        <a:bodyPr/>
        <a:lstStyle/>
        <a:p>
          <a:endParaRPr lang="en-US"/>
        </a:p>
      </dgm:t>
    </dgm:pt>
    <dgm:pt modelId="{A3A53892-84A3-49B7-9F14-E5AE6E4E8EEA}">
      <dgm:prSet/>
      <dgm:spPr/>
      <dgm:t>
        <a:bodyPr/>
        <a:lstStyle/>
        <a:p>
          <a:r>
            <a:rPr lang="en-US"/>
            <a:t>Version of app, when was the app installed/updated </a:t>
          </a:r>
        </a:p>
      </dgm:t>
    </dgm:pt>
    <dgm:pt modelId="{84BEE541-D0A1-4C55-AAF9-2B73640DD554}" type="parTrans" cxnId="{FE00729E-DAEC-4E06-8AA9-F29D9E7774A1}">
      <dgm:prSet/>
      <dgm:spPr/>
      <dgm:t>
        <a:bodyPr/>
        <a:lstStyle/>
        <a:p>
          <a:endParaRPr lang="en-US"/>
        </a:p>
      </dgm:t>
    </dgm:pt>
    <dgm:pt modelId="{E58916BC-372B-4C1E-8AAD-E69B95FB424E}" type="sibTrans" cxnId="{FE00729E-DAEC-4E06-8AA9-F29D9E7774A1}">
      <dgm:prSet/>
      <dgm:spPr/>
      <dgm:t>
        <a:bodyPr/>
        <a:lstStyle/>
        <a:p>
          <a:endParaRPr lang="en-US"/>
        </a:p>
      </dgm:t>
    </dgm:pt>
    <dgm:pt modelId="{E98D561A-7443-4DC9-A600-DB36470A47D0}">
      <dgm:prSet/>
      <dgm:spPr/>
      <dgm:t>
        <a:bodyPr/>
        <a:lstStyle/>
        <a:p>
          <a:pPr>
            <a:defRPr b="1"/>
          </a:pPr>
          <a:r>
            <a:rPr lang="en-GB"/>
            <a:t>Exam metadata</a:t>
          </a:r>
          <a:endParaRPr lang="en-US"/>
        </a:p>
      </dgm:t>
    </dgm:pt>
    <dgm:pt modelId="{6A3B233C-5230-475D-AEA8-04E856326DC6}" type="parTrans" cxnId="{6958B1E5-766F-4E07-9B5D-88E673013DE6}">
      <dgm:prSet/>
      <dgm:spPr/>
      <dgm:t>
        <a:bodyPr/>
        <a:lstStyle/>
        <a:p>
          <a:endParaRPr lang="en-US"/>
        </a:p>
      </dgm:t>
    </dgm:pt>
    <dgm:pt modelId="{0C5507DB-CD71-4862-9D88-9756DFCD3F32}" type="sibTrans" cxnId="{6958B1E5-766F-4E07-9B5D-88E673013DE6}">
      <dgm:prSet/>
      <dgm:spPr/>
      <dgm:t>
        <a:bodyPr/>
        <a:lstStyle/>
        <a:p>
          <a:endParaRPr lang="en-US"/>
        </a:p>
      </dgm:t>
    </dgm:pt>
    <dgm:pt modelId="{FDD095FC-97E5-4C55-BFD7-51BFCA8A7547}" type="pres">
      <dgm:prSet presAssocID="{AD0F44F7-809C-4300-86D9-B8DCD8EB237F}" presName="root" presStyleCnt="0">
        <dgm:presLayoutVars>
          <dgm:dir/>
          <dgm:resizeHandles val="exact"/>
        </dgm:presLayoutVars>
      </dgm:prSet>
      <dgm:spPr/>
    </dgm:pt>
    <dgm:pt modelId="{044A9843-3A3F-41B4-8E4A-35AD8440E742}" type="pres">
      <dgm:prSet presAssocID="{C72020CA-21E6-461D-B0D2-58E621A6FB12}" presName="compNode" presStyleCnt="0"/>
      <dgm:spPr/>
    </dgm:pt>
    <dgm:pt modelId="{A1A0F9D6-B811-4C97-822D-12E03749F41A}" type="pres">
      <dgm:prSet presAssocID="{C72020CA-21E6-461D-B0D2-58E621A6FB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0608330-C632-49F9-B783-82E51689925C}" type="pres">
      <dgm:prSet presAssocID="{C72020CA-21E6-461D-B0D2-58E621A6FB12}" presName="iconSpace" presStyleCnt="0"/>
      <dgm:spPr/>
    </dgm:pt>
    <dgm:pt modelId="{D694ED38-5641-4BD3-9CCB-43D6FB2C94D5}" type="pres">
      <dgm:prSet presAssocID="{C72020CA-21E6-461D-B0D2-58E621A6FB12}" presName="parTx" presStyleLbl="revTx" presStyleIdx="0" presStyleCnt="4">
        <dgm:presLayoutVars>
          <dgm:chMax val="0"/>
          <dgm:chPref val="0"/>
        </dgm:presLayoutVars>
      </dgm:prSet>
      <dgm:spPr/>
    </dgm:pt>
    <dgm:pt modelId="{36C5691B-B6E1-4070-A6D4-06628A7B7C2A}" type="pres">
      <dgm:prSet presAssocID="{C72020CA-21E6-461D-B0D2-58E621A6FB12}" presName="txSpace" presStyleCnt="0"/>
      <dgm:spPr/>
    </dgm:pt>
    <dgm:pt modelId="{8B973644-1859-4578-A0ED-5D17383EB655}" type="pres">
      <dgm:prSet presAssocID="{C72020CA-21E6-461D-B0D2-58E621A6FB12}" presName="desTx" presStyleLbl="revTx" presStyleIdx="1" presStyleCnt="4">
        <dgm:presLayoutVars/>
      </dgm:prSet>
      <dgm:spPr/>
    </dgm:pt>
    <dgm:pt modelId="{321CC986-8D5C-4AEE-B5B2-13CCCC0FDC5B}" type="pres">
      <dgm:prSet presAssocID="{D8ADE966-B9AB-46AE-A566-BB5E96EEA73B}" presName="sibTrans" presStyleCnt="0"/>
      <dgm:spPr/>
    </dgm:pt>
    <dgm:pt modelId="{C8B3B7BC-EC70-4674-9B74-BFE6287137E5}" type="pres">
      <dgm:prSet presAssocID="{E98D561A-7443-4DC9-A600-DB36470A47D0}" presName="compNode" presStyleCnt="0"/>
      <dgm:spPr/>
    </dgm:pt>
    <dgm:pt modelId="{C650961F-9924-4885-8124-17FEE37B50A6}" type="pres">
      <dgm:prSet presAssocID="{E98D561A-7443-4DC9-A600-DB36470A47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675912A-1261-4BD8-AF2E-0C3B8E2F7CFE}" type="pres">
      <dgm:prSet presAssocID="{E98D561A-7443-4DC9-A600-DB36470A47D0}" presName="iconSpace" presStyleCnt="0"/>
      <dgm:spPr/>
    </dgm:pt>
    <dgm:pt modelId="{3DBD1A43-70CB-4C30-AAAC-AB5681F31A2D}" type="pres">
      <dgm:prSet presAssocID="{E98D561A-7443-4DC9-A600-DB36470A47D0}" presName="parTx" presStyleLbl="revTx" presStyleIdx="2" presStyleCnt="4">
        <dgm:presLayoutVars>
          <dgm:chMax val="0"/>
          <dgm:chPref val="0"/>
        </dgm:presLayoutVars>
      </dgm:prSet>
      <dgm:spPr/>
    </dgm:pt>
    <dgm:pt modelId="{667B5BB2-673D-4781-8DDB-6D92A1B208DB}" type="pres">
      <dgm:prSet presAssocID="{E98D561A-7443-4DC9-A600-DB36470A47D0}" presName="txSpace" presStyleCnt="0"/>
      <dgm:spPr/>
    </dgm:pt>
    <dgm:pt modelId="{6EDF437F-9B64-4087-8AB4-75A2F4417709}" type="pres">
      <dgm:prSet presAssocID="{E98D561A-7443-4DC9-A600-DB36470A47D0}" presName="desTx" presStyleLbl="revTx" presStyleIdx="3" presStyleCnt="4">
        <dgm:presLayoutVars/>
      </dgm:prSet>
      <dgm:spPr/>
    </dgm:pt>
  </dgm:ptLst>
  <dgm:cxnLst>
    <dgm:cxn modelId="{C01A6218-82AD-4D69-92E4-75CA4626C07A}" type="presOf" srcId="{90932950-5952-4060-8615-518F2DE09532}" destId="{8B973644-1859-4578-A0ED-5D17383EB655}" srcOrd="0" destOrd="2" presId="urn:microsoft.com/office/officeart/2018/2/layout/IconLabelDescriptionList"/>
    <dgm:cxn modelId="{39BB0B64-E7E0-4F86-BB10-13101CD8F1C5}" type="presOf" srcId="{C72020CA-21E6-461D-B0D2-58E621A6FB12}" destId="{D694ED38-5641-4BD3-9CCB-43D6FB2C94D5}" srcOrd="0" destOrd="0" presId="urn:microsoft.com/office/officeart/2018/2/layout/IconLabelDescriptionList"/>
    <dgm:cxn modelId="{CBD50548-3BC0-4509-8A2E-36E44217B50A}" type="presOf" srcId="{C25A7D5A-6EA2-42E6-AB71-4D282ED0F3F6}" destId="{8B973644-1859-4578-A0ED-5D17383EB655}" srcOrd="0" destOrd="0" presId="urn:microsoft.com/office/officeart/2018/2/layout/IconLabelDescriptionList"/>
    <dgm:cxn modelId="{0EB7D452-A578-4CD4-973C-C4E8B93A4C45}" type="presOf" srcId="{E98D561A-7443-4DC9-A600-DB36470A47D0}" destId="{3DBD1A43-70CB-4C30-AAAC-AB5681F31A2D}" srcOrd="0" destOrd="0" presId="urn:microsoft.com/office/officeart/2018/2/layout/IconLabelDescriptionList"/>
    <dgm:cxn modelId="{5248AE76-D4E9-46D0-B1F6-398E5103F270}" srcId="{C72020CA-21E6-461D-B0D2-58E621A6FB12}" destId="{C25A7D5A-6EA2-42E6-AB71-4D282ED0F3F6}" srcOrd="0" destOrd="0" parTransId="{ABD7B318-50D7-4657-B6C6-DA9EA1B56D17}" sibTransId="{073BAE84-DA87-44A1-B16A-04AB314D1DEB}"/>
    <dgm:cxn modelId="{0A1AC77E-6604-4CA1-8BCD-B2EC632717DC}" type="presOf" srcId="{A3A53892-84A3-49B7-9F14-E5AE6E4E8EEA}" destId="{8B973644-1859-4578-A0ED-5D17383EB655}" srcOrd="0" destOrd="3" presId="urn:microsoft.com/office/officeart/2018/2/layout/IconLabelDescriptionList"/>
    <dgm:cxn modelId="{7B8DC27F-B298-4146-97C7-59442F8B7626}" type="presOf" srcId="{AD0F44F7-809C-4300-86D9-B8DCD8EB237F}" destId="{FDD095FC-97E5-4C55-BFD7-51BFCA8A7547}" srcOrd="0" destOrd="0" presId="urn:microsoft.com/office/officeart/2018/2/layout/IconLabelDescriptionList"/>
    <dgm:cxn modelId="{47825A98-DD91-4F68-83FC-5F199EB5FFEB}" type="presOf" srcId="{9EC5D841-B774-495D-BC93-A200CCB63946}" destId="{8B973644-1859-4578-A0ED-5D17383EB655}" srcOrd="0" destOrd="1" presId="urn:microsoft.com/office/officeart/2018/2/layout/IconLabelDescriptionList"/>
    <dgm:cxn modelId="{AC07C49B-B357-4D6B-B123-6ABE8A2F4EAF}" srcId="{C72020CA-21E6-461D-B0D2-58E621A6FB12}" destId="{90932950-5952-4060-8615-518F2DE09532}" srcOrd="1" destOrd="0" parTransId="{B091CF93-679C-4FCA-A4DA-04D42B96FD7D}" sibTransId="{4B20BD72-B8D2-4AFA-9AB1-8D1DAB6B7EAC}"/>
    <dgm:cxn modelId="{FE00729E-DAEC-4E06-8AA9-F29D9E7774A1}" srcId="{90932950-5952-4060-8615-518F2DE09532}" destId="{A3A53892-84A3-49B7-9F14-E5AE6E4E8EEA}" srcOrd="0" destOrd="0" parTransId="{84BEE541-D0A1-4C55-AAF9-2B73640DD554}" sibTransId="{E58916BC-372B-4C1E-8AAD-E69B95FB424E}"/>
    <dgm:cxn modelId="{BCCE42C4-F872-4C0F-9318-BF51040F4CFB}" srcId="{AD0F44F7-809C-4300-86D9-B8DCD8EB237F}" destId="{C72020CA-21E6-461D-B0D2-58E621A6FB12}" srcOrd="0" destOrd="0" parTransId="{A41B1286-ADB9-40A5-BECA-188C14B0D5B5}" sibTransId="{D8ADE966-B9AB-46AE-A566-BB5E96EEA73B}"/>
    <dgm:cxn modelId="{6958B1E5-766F-4E07-9B5D-88E673013DE6}" srcId="{AD0F44F7-809C-4300-86D9-B8DCD8EB237F}" destId="{E98D561A-7443-4DC9-A600-DB36470A47D0}" srcOrd="1" destOrd="0" parTransId="{6A3B233C-5230-475D-AEA8-04E856326DC6}" sibTransId="{0C5507DB-CD71-4862-9D88-9756DFCD3F32}"/>
    <dgm:cxn modelId="{5810E4EB-1377-401A-98D5-314BF2E1C26E}" srcId="{C25A7D5A-6EA2-42E6-AB71-4D282ED0F3F6}" destId="{9EC5D841-B774-495D-BC93-A200CCB63946}" srcOrd="0" destOrd="0" parTransId="{0AA1E80F-EAB8-44E4-AB22-5542A9716562}" sibTransId="{1ADD9AAB-8C22-4242-9754-F15E4594DBFB}"/>
    <dgm:cxn modelId="{E65AE514-0307-4FE3-889C-EFFA0901DBAB}" type="presParOf" srcId="{FDD095FC-97E5-4C55-BFD7-51BFCA8A7547}" destId="{044A9843-3A3F-41B4-8E4A-35AD8440E742}" srcOrd="0" destOrd="0" presId="urn:microsoft.com/office/officeart/2018/2/layout/IconLabelDescriptionList"/>
    <dgm:cxn modelId="{06282C68-4B4A-4CD8-9E7C-A6CA97F07CC8}" type="presParOf" srcId="{044A9843-3A3F-41B4-8E4A-35AD8440E742}" destId="{A1A0F9D6-B811-4C97-822D-12E03749F41A}" srcOrd="0" destOrd="0" presId="urn:microsoft.com/office/officeart/2018/2/layout/IconLabelDescriptionList"/>
    <dgm:cxn modelId="{5DE0826F-D0C9-44FF-956B-20D40B860F87}" type="presParOf" srcId="{044A9843-3A3F-41B4-8E4A-35AD8440E742}" destId="{60608330-C632-49F9-B783-82E51689925C}" srcOrd="1" destOrd="0" presId="urn:microsoft.com/office/officeart/2018/2/layout/IconLabelDescriptionList"/>
    <dgm:cxn modelId="{10C23BBE-D680-4ACD-B91C-547CCB66FA0B}" type="presParOf" srcId="{044A9843-3A3F-41B4-8E4A-35AD8440E742}" destId="{D694ED38-5641-4BD3-9CCB-43D6FB2C94D5}" srcOrd="2" destOrd="0" presId="urn:microsoft.com/office/officeart/2018/2/layout/IconLabelDescriptionList"/>
    <dgm:cxn modelId="{616E0B04-84C7-4D78-9811-0C99E02183EB}" type="presParOf" srcId="{044A9843-3A3F-41B4-8E4A-35AD8440E742}" destId="{36C5691B-B6E1-4070-A6D4-06628A7B7C2A}" srcOrd="3" destOrd="0" presId="urn:microsoft.com/office/officeart/2018/2/layout/IconLabelDescriptionList"/>
    <dgm:cxn modelId="{AB29666E-ADAB-4BB7-8054-08C10A76C963}" type="presParOf" srcId="{044A9843-3A3F-41B4-8E4A-35AD8440E742}" destId="{8B973644-1859-4578-A0ED-5D17383EB655}" srcOrd="4" destOrd="0" presId="urn:microsoft.com/office/officeart/2018/2/layout/IconLabelDescriptionList"/>
    <dgm:cxn modelId="{BEEAF041-1192-456A-A54A-31FE6EDD13EB}" type="presParOf" srcId="{FDD095FC-97E5-4C55-BFD7-51BFCA8A7547}" destId="{321CC986-8D5C-4AEE-B5B2-13CCCC0FDC5B}" srcOrd="1" destOrd="0" presId="urn:microsoft.com/office/officeart/2018/2/layout/IconLabelDescriptionList"/>
    <dgm:cxn modelId="{9CA0E44B-B632-47D9-BDCF-AE6BC4594449}" type="presParOf" srcId="{FDD095FC-97E5-4C55-BFD7-51BFCA8A7547}" destId="{C8B3B7BC-EC70-4674-9B74-BFE6287137E5}" srcOrd="2" destOrd="0" presId="urn:microsoft.com/office/officeart/2018/2/layout/IconLabelDescriptionList"/>
    <dgm:cxn modelId="{E21136CB-3222-4089-BDC5-96007FF9BD4D}" type="presParOf" srcId="{C8B3B7BC-EC70-4674-9B74-BFE6287137E5}" destId="{C650961F-9924-4885-8124-17FEE37B50A6}" srcOrd="0" destOrd="0" presId="urn:microsoft.com/office/officeart/2018/2/layout/IconLabelDescriptionList"/>
    <dgm:cxn modelId="{63972B93-001D-400C-849A-3AEC86836AFE}" type="presParOf" srcId="{C8B3B7BC-EC70-4674-9B74-BFE6287137E5}" destId="{9675912A-1261-4BD8-AF2E-0C3B8E2F7CFE}" srcOrd="1" destOrd="0" presId="urn:microsoft.com/office/officeart/2018/2/layout/IconLabelDescriptionList"/>
    <dgm:cxn modelId="{06D7A194-791B-487F-895A-AD50CAC0A591}" type="presParOf" srcId="{C8B3B7BC-EC70-4674-9B74-BFE6287137E5}" destId="{3DBD1A43-70CB-4C30-AAAC-AB5681F31A2D}" srcOrd="2" destOrd="0" presId="urn:microsoft.com/office/officeart/2018/2/layout/IconLabelDescriptionList"/>
    <dgm:cxn modelId="{97D395BB-E7BA-4F5D-A45E-55AA0C0C7E55}" type="presParOf" srcId="{C8B3B7BC-EC70-4674-9B74-BFE6287137E5}" destId="{667B5BB2-673D-4781-8DDB-6D92A1B208DB}" srcOrd="3" destOrd="0" presId="urn:microsoft.com/office/officeart/2018/2/layout/IconLabelDescriptionList"/>
    <dgm:cxn modelId="{6CC1EE76-A120-49E4-955B-4FA0E53B3256}" type="presParOf" srcId="{C8B3B7BC-EC70-4674-9B74-BFE6287137E5}" destId="{6EDF437F-9B64-4087-8AB4-75A2F441770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5C8560-168B-4251-866D-72642D14B43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B5AD6D-DC1D-4B7D-B0F4-3D5AC7FF51AD}">
      <dgm:prSet/>
      <dgm:spPr/>
      <dgm:t>
        <a:bodyPr/>
        <a:lstStyle/>
        <a:p>
          <a:r>
            <a:rPr lang="en-US" b="1"/>
            <a:t>grep:  </a:t>
          </a:r>
          <a:r>
            <a:rPr lang="en-US"/>
            <a:t>a </a:t>
          </a:r>
          <a:r>
            <a:rPr lang="en-US" b="1"/>
            <a:t>command</a:t>
          </a:r>
          <a:r>
            <a:rPr lang="en-US"/>
            <a:t>-line tool that allows you to find a string in a file</a:t>
          </a:r>
        </a:p>
      </dgm:t>
    </dgm:pt>
    <dgm:pt modelId="{7E52FC75-C483-4A16-8E45-7CD4323501A7}" type="parTrans" cxnId="{22095B98-9CC9-4E0C-B800-8E90E47E507F}">
      <dgm:prSet/>
      <dgm:spPr/>
      <dgm:t>
        <a:bodyPr/>
        <a:lstStyle/>
        <a:p>
          <a:endParaRPr lang="en-US"/>
        </a:p>
      </dgm:t>
    </dgm:pt>
    <dgm:pt modelId="{FEAFC700-8E14-40F3-B190-E79810E009E5}" type="sibTrans" cxnId="{22095B98-9CC9-4E0C-B800-8E90E47E507F}">
      <dgm:prSet/>
      <dgm:spPr/>
      <dgm:t>
        <a:bodyPr/>
        <a:lstStyle/>
        <a:p>
          <a:endParaRPr lang="en-US"/>
        </a:p>
      </dgm:t>
    </dgm:pt>
    <dgm:pt modelId="{0874EF52-1D95-486C-B00E-B7B8516FDD43}">
      <dgm:prSet/>
      <dgm:spPr/>
      <dgm:t>
        <a:bodyPr/>
        <a:lstStyle/>
        <a:p>
          <a:r>
            <a:rPr lang="en-US" b="1"/>
            <a:t>-i:</a:t>
          </a:r>
          <a:r>
            <a:rPr lang="en-US"/>
            <a:t> Ignores, case for matching</a:t>
          </a:r>
        </a:p>
      </dgm:t>
    </dgm:pt>
    <dgm:pt modelId="{29DFE93C-21B6-43D3-851D-C5B078948B7D}" type="parTrans" cxnId="{C1031E04-159C-4FE3-A3AC-8B4A4031A3CF}">
      <dgm:prSet/>
      <dgm:spPr/>
      <dgm:t>
        <a:bodyPr/>
        <a:lstStyle/>
        <a:p>
          <a:endParaRPr lang="en-US"/>
        </a:p>
      </dgm:t>
    </dgm:pt>
    <dgm:pt modelId="{EEE71165-3704-4B6A-8D0B-C94DB0D148CE}" type="sibTrans" cxnId="{C1031E04-159C-4FE3-A3AC-8B4A4031A3CF}">
      <dgm:prSet/>
      <dgm:spPr/>
      <dgm:t>
        <a:bodyPr/>
        <a:lstStyle/>
        <a:p>
          <a:endParaRPr lang="en-US"/>
        </a:p>
      </dgm:t>
    </dgm:pt>
    <dgm:pt modelId="{C692CE4F-6656-40F7-BED0-FBECB0DA262E}">
      <dgm:prSet/>
      <dgm:spPr/>
      <dgm:t>
        <a:bodyPr/>
        <a:lstStyle/>
        <a:p>
          <a:r>
            <a:rPr lang="en-US" b="1"/>
            <a:t>-n: </a:t>
          </a:r>
          <a:r>
            <a:rPr lang="en-US"/>
            <a:t>Display the matched lines and their line numbers</a:t>
          </a:r>
        </a:p>
      </dgm:t>
    </dgm:pt>
    <dgm:pt modelId="{7168090A-4F9D-4BC8-8D14-FB2314BFA6DC}" type="parTrans" cxnId="{D319EC25-1D33-41B9-9DE0-CD433E821708}">
      <dgm:prSet/>
      <dgm:spPr/>
      <dgm:t>
        <a:bodyPr/>
        <a:lstStyle/>
        <a:p>
          <a:endParaRPr lang="en-US"/>
        </a:p>
      </dgm:t>
    </dgm:pt>
    <dgm:pt modelId="{DA93F9EB-278E-44D8-BA20-D40EF7D6B365}" type="sibTrans" cxnId="{D319EC25-1D33-41B9-9DE0-CD433E821708}">
      <dgm:prSet/>
      <dgm:spPr/>
      <dgm:t>
        <a:bodyPr/>
        <a:lstStyle/>
        <a:p>
          <a:endParaRPr lang="en-US"/>
        </a:p>
      </dgm:t>
    </dgm:pt>
    <dgm:pt modelId="{3EF02C0E-8DB9-400E-BB3F-80C5BC2D8E54}" type="pres">
      <dgm:prSet presAssocID="{E55C8560-168B-4251-866D-72642D14B4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27E0DC-9440-4064-A1ED-F2656EB02EE7}" type="pres">
      <dgm:prSet presAssocID="{9CB5AD6D-DC1D-4B7D-B0F4-3D5AC7FF51AD}" presName="hierRoot1" presStyleCnt="0"/>
      <dgm:spPr/>
    </dgm:pt>
    <dgm:pt modelId="{8DDFAA57-50CD-4631-B4F7-4A206741A603}" type="pres">
      <dgm:prSet presAssocID="{9CB5AD6D-DC1D-4B7D-B0F4-3D5AC7FF51AD}" presName="composite" presStyleCnt="0"/>
      <dgm:spPr/>
    </dgm:pt>
    <dgm:pt modelId="{6AB2C0A5-2A79-411D-BCE6-3E38ADAEE2A0}" type="pres">
      <dgm:prSet presAssocID="{9CB5AD6D-DC1D-4B7D-B0F4-3D5AC7FF51AD}" presName="background" presStyleLbl="node0" presStyleIdx="0" presStyleCnt="3"/>
      <dgm:spPr/>
    </dgm:pt>
    <dgm:pt modelId="{7CE40C0E-09AE-40E0-9149-9E3F91176450}" type="pres">
      <dgm:prSet presAssocID="{9CB5AD6D-DC1D-4B7D-B0F4-3D5AC7FF51AD}" presName="text" presStyleLbl="fgAcc0" presStyleIdx="0" presStyleCnt="3">
        <dgm:presLayoutVars>
          <dgm:chPref val="3"/>
        </dgm:presLayoutVars>
      </dgm:prSet>
      <dgm:spPr/>
    </dgm:pt>
    <dgm:pt modelId="{7768B18E-A41F-4E18-A609-E98FDFF7D452}" type="pres">
      <dgm:prSet presAssocID="{9CB5AD6D-DC1D-4B7D-B0F4-3D5AC7FF51AD}" presName="hierChild2" presStyleCnt="0"/>
      <dgm:spPr/>
    </dgm:pt>
    <dgm:pt modelId="{9EC0AD3E-BDB8-4FE7-A331-EC50872FF74D}" type="pres">
      <dgm:prSet presAssocID="{0874EF52-1D95-486C-B00E-B7B8516FDD43}" presName="hierRoot1" presStyleCnt="0"/>
      <dgm:spPr/>
    </dgm:pt>
    <dgm:pt modelId="{6B39AF5F-DB9B-40E9-B983-6356CC545B67}" type="pres">
      <dgm:prSet presAssocID="{0874EF52-1D95-486C-B00E-B7B8516FDD43}" presName="composite" presStyleCnt="0"/>
      <dgm:spPr/>
    </dgm:pt>
    <dgm:pt modelId="{839BF76B-C140-489A-9C2B-EAC51BF1ACC4}" type="pres">
      <dgm:prSet presAssocID="{0874EF52-1D95-486C-B00E-B7B8516FDD43}" presName="background" presStyleLbl="node0" presStyleIdx="1" presStyleCnt="3"/>
      <dgm:spPr/>
    </dgm:pt>
    <dgm:pt modelId="{9EC8E413-0FBE-4CFE-8A00-5C033F370394}" type="pres">
      <dgm:prSet presAssocID="{0874EF52-1D95-486C-B00E-B7B8516FDD43}" presName="text" presStyleLbl="fgAcc0" presStyleIdx="1" presStyleCnt="3">
        <dgm:presLayoutVars>
          <dgm:chPref val="3"/>
        </dgm:presLayoutVars>
      </dgm:prSet>
      <dgm:spPr/>
    </dgm:pt>
    <dgm:pt modelId="{AC326178-8E69-48DC-B2B3-0E8371501CB7}" type="pres">
      <dgm:prSet presAssocID="{0874EF52-1D95-486C-B00E-B7B8516FDD43}" presName="hierChild2" presStyleCnt="0"/>
      <dgm:spPr/>
    </dgm:pt>
    <dgm:pt modelId="{0E1F87BA-54D2-4E5E-995A-57AFB53301CA}" type="pres">
      <dgm:prSet presAssocID="{C692CE4F-6656-40F7-BED0-FBECB0DA262E}" presName="hierRoot1" presStyleCnt="0"/>
      <dgm:spPr/>
    </dgm:pt>
    <dgm:pt modelId="{C8AB38A1-9E22-4B95-A95B-1991CD6F44C8}" type="pres">
      <dgm:prSet presAssocID="{C692CE4F-6656-40F7-BED0-FBECB0DA262E}" presName="composite" presStyleCnt="0"/>
      <dgm:spPr/>
    </dgm:pt>
    <dgm:pt modelId="{7A2B0FD8-B3CB-4E18-B75C-B9F81B4D52DE}" type="pres">
      <dgm:prSet presAssocID="{C692CE4F-6656-40F7-BED0-FBECB0DA262E}" presName="background" presStyleLbl="node0" presStyleIdx="2" presStyleCnt="3"/>
      <dgm:spPr/>
    </dgm:pt>
    <dgm:pt modelId="{68178724-F701-4992-AC30-67BF04FC6902}" type="pres">
      <dgm:prSet presAssocID="{C692CE4F-6656-40F7-BED0-FBECB0DA262E}" presName="text" presStyleLbl="fgAcc0" presStyleIdx="2" presStyleCnt="3">
        <dgm:presLayoutVars>
          <dgm:chPref val="3"/>
        </dgm:presLayoutVars>
      </dgm:prSet>
      <dgm:spPr/>
    </dgm:pt>
    <dgm:pt modelId="{0118F6DC-D7D2-4ADD-A7E7-2166B451A3B5}" type="pres">
      <dgm:prSet presAssocID="{C692CE4F-6656-40F7-BED0-FBECB0DA262E}" presName="hierChild2" presStyleCnt="0"/>
      <dgm:spPr/>
    </dgm:pt>
  </dgm:ptLst>
  <dgm:cxnLst>
    <dgm:cxn modelId="{C1031E04-159C-4FE3-A3AC-8B4A4031A3CF}" srcId="{E55C8560-168B-4251-866D-72642D14B431}" destId="{0874EF52-1D95-486C-B00E-B7B8516FDD43}" srcOrd="1" destOrd="0" parTransId="{29DFE93C-21B6-43D3-851D-C5B078948B7D}" sibTransId="{EEE71165-3704-4B6A-8D0B-C94DB0D148CE}"/>
    <dgm:cxn modelId="{D319EC25-1D33-41B9-9DE0-CD433E821708}" srcId="{E55C8560-168B-4251-866D-72642D14B431}" destId="{C692CE4F-6656-40F7-BED0-FBECB0DA262E}" srcOrd="2" destOrd="0" parTransId="{7168090A-4F9D-4BC8-8D14-FB2314BFA6DC}" sibTransId="{DA93F9EB-278E-44D8-BA20-D40EF7D6B365}"/>
    <dgm:cxn modelId="{176DAB39-8161-44FF-8CE0-9C44F45E3AD6}" type="presOf" srcId="{9CB5AD6D-DC1D-4B7D-B0F4-3D5AC7FF51AD}" destId="{7CE40C0E-09AE-40E0-9149-9E3F91176450}" srcOrd="0" destOrd="0" presId="urn:microsoft.com/office/officeart/2005/8/layout/hierarchy1"/>
    <dgm:cxn modelId="{22095B98-9CC9-4E0C-B800-8E90E47E507F}" srcId="{E55C8560-168B-4251-866D-72642D14B431}" destId="{9CB5AD6D-DC1D-4B7D-B0F4-3D5AC7FF51AD}" srcOrd="0" destOrd="0" parTransId="{7E52FC75-C483-4A16-8E45-7CD4323501A7}" sibTransId="{FEAFC700-8E14-40F3-B190-E79810E009E5}"/>
    <dgm:cxn modelId="{B4C127A4-4EE6-48CF-B03A-2C5D168CDD5E}" type="presOf" srcId="{C692CE4F-6656-40F7-BED0-FBECB0DA262E}" destId="{68178724-F701-4992-AC30-67BF04FC6902}" srcOrd="0" destOrd="0" presId="urn:microsoft.com/office/officeart/2005/8/layout/hierarchy1"/>
    <dgm:cxn modelId="{248140E5-E305-468E-8126-9E2BE8660FD3}" type="presOf" srcId="{0874EF52-1D95-486C-B00E-B7B8516FDD43}" destId="{9EC8E413-0FBE-4CFE-8A00-5C033F370394}" srcOrd="0" destOrd="0" presId="urn:microsoft.com/office/officeart/2005/8/layout/hierarchy1"/>
    <dgm:cxn modelId="{5E5C04FF-C9E2-4470-B0E2-9E385F95167A}" type="presOf" srcId="{E55C8560-168B-4251-866D-72642D14B431}" destId="{3EF02C0E-8DB9-400E-BB3F-80C5BC2D8E54}" srcOrd="0" destOrd="0" presId="urn:microsoft.com/office/officeart/2005/8/layout/hierarchy1"/>
    <dgm:cxn modelId="{176DCF4F-95BE-4364-8C30-B6A5963141CB}" type="presParOf" srcId="{3EF02C0E-8DB9-400E-BB3F-80C5BC2D8E54}" destId="{3727E0DC-9440-4064-A1ED-F2656EB02EE7}" srcOrd="0" destOrd="0" presId="urn:microsoft.com/office/officeart/2005/8/layout/hierarchy1"/>
    <dgm:cxn modelId="{EF23F454-B0C8-461F-9F9D-A470088CBFB3}" type="presParOf" srcId="{3727E0DC-9440-4064-A1ED-F2656EB02EE7}" destId="{8DDFAA57-50CD-4631-B4F7-4A206741A603}" srcOrd="0" destOrd="0" presId="urn:microsoft.com/office/officeart/2005/8/layout/hierarchy1"/>
    <dgm:cxn modelId="{AB3F0190-182B-4E98-9508-DB4EBB1815BD}" type="presParOf" srcId="{8DDFAA57-50CD-4631-B4F7-4A206741A603}" destId="{6AB2C0A5-2A79-411D-BCE6-3E38ADAEE2A0}" srcOrd="0" destOrd="0" presId="urn:microsoft.com/office/officeart/2005/8/layout/hierarchy1"/>
    <dgm:cxn modelId="{CB4F94D6-0DB6-44FF-B88A-D5F503EA77DB}" type="presParOf" srcId="{8DDFAA57-50CD-4631-B4F7-4A206741A603}" destId="{7CE40C0E-09AE-40E0-9149-9E3F91176450}" srcOrd="1" destOrd="0" presId="urn:microsoft.com/office/officeart/2005/8/layout/hierarchy1"/>
    <dgm:cxn modelId="{2866753A-849E-4761-9582-513EB3E3489E}" type="presParOf" srcId="{3727E0DC-9440-4064-A1ED-F2656EB02EE7}" destId="{7768B18E-A41F-4E18-A609-E98FDFF7D452}" srcOrd="1" destOrd="0" presId="urn:microsoft.com/office/officeart/2005/8/layout/hierarchy1"/>
    <dgm:cxn modelId="{2F7B4DB1-A9B8-4503-9683-50719CF3D179}" type="presParOf" srcId="{3EF02C0E-8DB9-400E-BB3F-80C5BC2D8E54}" destId="{9EC0AD3E-BDB8-4FE7-A331-EC50872FF74D}" srcOrd="1" destOrd="0" presId="urn:microsoft.com/office/officeart/2005/8/layout/hierarchy1"/>
    <dgm:cxn modelId="{6ABF35FB-CC9C-4950-A2C6-E95EF1C90675}" type="presParOf" srcId="{9EC0AD3E-BDB8-4FE7-A331-EC50872FF74D}" destId="{6B39AF5F-DB9B-40E9-B983-6356CC545B67}" srcOrd="0" destOrd="0" presId="urn:microsoft.com/office/officeart/2005/8/layout/hierarchy1"/>
    <dgm:cxn modelId="{32F3A168-612F-4D56-88F4-7947C313049D}" type="presParOf" srcId="{6B39AF5F-DB9B-40E9-B983-6356CC545B67}" destId="{839BF76B-C140-489A-9C2B-EAC51BF1ACC4}" srcOrd="0" destOrd="0" presId="urn:microsoft.com/office/officeart/2005/8/layout/hierarchy1"/>
    <dgm:cxn modelId="{F10C314A-BE82-4BEC-A4B2-3D648EDF5F1C}" type="presParOf" srcId="{6B39AF5F-DB9B-40E9-B983-6356CC545B67}" destId="{9EC8E413-0FBE-4CFE-8A00-5C033F370394}" srcOrd="1" destOrd="0" presId="urn:microsoft.com/office/officeart/2005/8/layout/hierarchy1"/>
    <dgm:cxn modelId="{8FCDD29A-98A7-4B23-BD00-801DA9EA461C}" type="presParOf" srcId="{9EC0AD3E-BDB8-4FE7-A331-EC50872FF74D}" destId="{AC326178-8E69-48DC-B2B3-0E8371501CB7}" srcOrd="1" destOrd="0" presId="urn:microsoft.com/office/officeart/2005/8/layout/hierarchy1"/>
    <dgm:cxn modelId="{B24F8CDC-F4AB-4363-87D5-998F92443DBB}" type="presParOf" srcId="{3EF02C0E-8DB9-400E-BB3F-80C5BC2D8E54}" destId="{0E1F87BA-54D2-4E5E-995A-57AFB53301CA}" srcOrd="2" destOrd="0" presId="urn:microsoft.com/office/officeart/2005/8/layout/hierarchy1"/>
    <dgm:cxn modelId="{5203A61F-A144-4A4B-80C6-8304BEE3609D}" type="presParOf" srcId="{0E1F87BA-54D2-4E5E-995A-57AFB53301CA}" destId="{C8AB38A1-9E22-4B95-A95B-1991CD6F44C8}" srcOrd="0" destOrd="0" presId="urn:microsoft.com/office/officeart/2005/8/layout/hierarchy1"/>
    <dgm:cxn modelId="{C2B3B273-D7A3-456D-9AFA-D0C7014766B5}" type="presParOf" srcId="{C8AB38A1-9E22-4B95-A95B-1991CD6F44C8}" destId="{7A2B0FD8-B3CB-4E18-B75C-B9F81B4D52DE}" srcOrd="0" destOrd="0" presId="urn:microsoft.com/office/officeart/2005/8/layout/hierarchy1"/>
    <dgm:cxn modelId="{74003A17-D2B4-459E-B79F-AB535FE49CFA}" type="presParOf" srcId="{C8AB38A1-9E22-4B95-A95B-1991CD6F44C8}" destId="{68178724-F701-4992-AC30-67BF04FC6902}" srcOrd="1" destOrd="0" presId="urn:microsoft.com/office/officeart/2005/8/layout/hierarchy1"/>
    <dgm:cxn modelId="{7168BA75-0938-4EBE-9D32-045FA25DA740}" type="presParOf" srcId="{0E1F87BA-54D2-4E5E-995A-57AFB53301CA}" destId="{0118F6DC-D7D2-4ADD-A7E7-2166B451A3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94BB3C-38C4-4E4C-9227-A71B8A1696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469FA4C-5286-4D69-A0C6-5F5C02E2CE00}">
      <dgm:prSet/>
      <dgm:spPr/>
      <dgm:t>
        <a:bodyPr/>
        <a:lstStyle/>
        <a:p>
          <a:r>
            <a:rPr lang="en-US"/>
            <a:t>The phone was received a message on Jan 29, 2020 at 06:20:45 pm</a:t>
          </a:r>
        </a:p>
      </dgm:t>
    </dgm:pt>
    <dgm:pt modelId="{2A281F75-E140-4E26-A880-D9D7D562B25F}" type="parTrans" cxnId="{CF55D21F-4B51-41D2-B6E7-244983023F8F}">
      <dgm:prSet/>
      <dgm:spPr/>
      <dgm:t>
        <a:bodyPr/>
        <a:lstStyle/>
        <a:p>
          <a:endParaRPr lang="en-US"/>
        </a:p>
      </dgm:t>
    </dgm:pt>
    <dgm:pt modelId="{A6CC9D18-8D6C-4F9D-86DD-7A4120C34D99}" type="sibTrans" cxnId="{CF55D21F-4B51-41D2-B6E7-244983023F8F}">
      <dgm:prSet/>
      <dgm:spPr/>
      <dgm:t>
        <a:bodyPr/>
        <a:lstStyle/>
        <a:p>
          <a:endParaRPr lang="en-US"/>
        </a:p>
      </dgm:t>
    </dgm:pt>
    <dgm:pt modelId="{A4E15C97-FDC9-4C76-B277-5873216D7074}">
      <dgm:prSet/>
      <dgm:spPr/>
      <dgm:t>
        <a:bodyPr/>
        <a:lstStyle/>
        <a:p>
          <a:r>
            <a:rPr lang="en-US"/>
            <a:t>What is message?</a:t>
          </a:r>
        </a:p>
      </dgm:t>
    </dgm:pt>
    <dgm:pt modelId="{E9A9C752-823F-4DCB-AB68-3565C6B7EEEB}" type="parTrans" cxnId="{2440F2DE-574D-40E2-8DA6-52646F91B988}">
      <dgm:prSet/>
      <dgm:spPr/>
      <dgm:t>
        <a:bodyPr/>
        <a:lstStyle/>
        <a:p>
          <a:endParaRPr lang="en-US"/>
        </a:p>
      </dgm:t>
    </dgm:pt>
    <dgm:pt modelId="{87AA2A78-7841-4435-9374-B58B76176B45}" type="sibTrans" cxnId="{2440F2DE-574D-40E2-8DA6-52646F91B988}">
      <dgm:prSet/>
      <dgm:spPr/>
      <dgm:t>
        <a:bodyPr/>
        <a:lstStyle/>
        <a:p>
          <a:endParaRPr lang="en-US"/>
        </a:p>
      </dgm:t>
    </dgm:pt>
    <dgm:pt modelId="{A6FD91FA-7E62-471A-93F9-8BE09F1987D5}">
      <dgm:prSet/>
      <dgm:spPr/>
      <dgm:t>
        <a:bodyPr/>
        <a:lstStyle/>
        <a:p>
          <a:r>
            <a:rPr lang="en-US"/>
            <a:t>Message is a verbal, written, or recorded communication sent to or left for a recipient who cannot be contacted directly. </a:t>
          </a:r>
        </a:p>
      </dgm:t>
    </dgm:pt>
    <dgm:pt modelId="{42B9E10E-C01E-4288-A89A-E23B6D61A2A0}" type="parTrans" cxnId="{30973DF2-CB68-48E0-9787-17B59D1D3DAF}">
      <dgm:prSet/>
      <dgm:spPr/>
      <dgm:t>
        <a:bodyPr/>
        <a:lstStyle/>
        <a:p>
          <a:endParaRPr lang="en-US"/>
        </a:p>
      </dgm:t>
    </dgm:pt>
    <dgm:pt modelId="{B1AE0EFB-3E43-41CC-ACCE-4637A60118A8}" type="sibTrans" cxnId="{30973DF2-CB68-48E0-9787-17B59D1D3DAF}">
      <dgm:prSet/>
      <dgm:spPr/>
      <dgm:t>
        <a:bodyPr/>
        <a:lstStyle/>
        <a:p>
          <a:endParaRPr lang="en-US"/>
        </a:p>
      </dgm:t>
    </dgm:pt>
    <dgm:pt modelId="{8174F757-584A-4538-B81E-5B5AC93836AD}">
      <dgm:prSet/>
      <dgm:spPr/>
      <dgm:t>
        <a:bodyPr/>
        <a:lstStyle/>
        <a:p>
          <a:r>
            <a:rPr lang="en-US"/>
            <a:t>Messages get stored in database as data is organized and easily readable</a:t>
          </a:r>
        </a:p>
      </dgm:t>
    </dgm:pt>
    <dgm:pt modelId="{F74F6E11-5AFF-4DDF-8BC3-9B8CD135D931}" type="parTrans" cxnId="{009BF354-0BD3-4D4A-90D7-AE3BD31189DF}">
      <dgm:prSet/>
      <dgm:spPr/>
      <dgm:t>
        <a:bodyPr/>
        <a:lstStyle/>
        <a:p>
          <a:endParaRPr lang="en-US"/>
        </a:p>
      </dgm:t>
    </dgm:pt>
    <dgm:pt modelId="{78E1C1E3-37CF-4431-B8C4-F98C9CC70103}" type="sibTrans" cxnId="{009BF354-0BD3-4D4A-90D7-AE3BD31189DF}">
      <dgm:prSet/>
      <dgm:spPr/>
      <dgm:t>
        <a:bodyPr/>
        <a:lstStyle/>
        <a:p>
          <a:endParaRPr lang="en-US"/>
        </a:p>
      </dgm:t>
    </dgm:pt>
    <dgm:pt modelId="{68C2ACAF-2135-4E04-BB2A-3FD110E6B14F}">
      <dgm:prSet/>
      <dgm:spPr/>
      <dgm:t>
        <a:bodyPr/>
        <a:lstStyle/>
        <a:p>
          <a:r>
            <a:rPr lang="en-GB"/>
            <a:t>Message evidence includes</a:t>
          </a:r>
          <a:endParaRPr lang="en-US"/>
        </a:p>
      </dgm:t>
    </dgm:pt>
    <dgm:pt modelId="{1D74F110-A930-434D-8603-2B92E3906DBD}" type="parTrans" cxnId="{33114777-B5CC-4A6A-B403-39F82A381A41}">
      <dgm:prSet/>
      <dgm:spPr/>
      <dgm:t>
        <a:bodyPr/>
        <a:lstStyle/>
        <a:p>
          <a:endParaRPr lang="en-US"/>
        </a:p>
      </dgm:t>
    </dgm:pt>
    <dgm:pt modelId="{B3E3BB44-44CF-46E7-A650-32FFD74110F8}" type="sibTrans" cxnId="{33114777-B5CC-4A6A-B403-39F82A381A41}">
      <dgm:prSet/>
      <dgm:spPr/>
      <dgm:t>
        <a:bodyPr/>
        <a:lstStyle/>
        <a:p>
          <a:endParaRPr lang="en-US"/>
        </a:p>
      </dgm:t>
    </dgm:pt>
    <dgm:pt modelId="{163BA4FC-4321-4FED-A092-971CAA082826}">
      <dgm:prSet/>
      <dgm:spPr/>
      <dgm:t>
        <a:bodyPr/>
        <a:lstStyle/>
        <a:p>
          <a:r>
            <a:rPr lang="en-GB"/>
            <a:t>Who (Sender, Receiver)</a:t>
          </a:r>
          <a:endParaRPr lang="en-US"/>
        </a:p>
      </dgm:t>
    </dgm:pt>
    <dgm:pt modelId="{DB15BFE1-CF2D-4FDD-B28D-4CDB6FEE5F8A}" type="parTrans" cxnId="{23736648-A54B-40A2-8048-8D9B2CD5BA86}">
      <dgm:prSet/>
      <dgm:spPr/>
      <dgm:t>
        <a:bodyPr/>
        <a:lstStyle/>
        <a:p>
          <a:endParaRPr lang="en-US"/>
        </a:p>
      </dgm:t>
    </dgm:pt>
    <dgm:pt modelId="{20471CA4-8E35-4318-A3A2-211DFAC77251}" type="sibTrans" cxnId="{23736648-A54B-40A2-8048-8D9B2CD5BA86}">
      <dgm:prSet/>
      <dgm:spPr/>
      <dgm:t>
        <a:bodyPr/>
        <a:lstStyle/>
        <a:p>
          <a:endParaRPr lang="en-US"/>
        </a:p>
      </dgm:t>
    </dgm:pt>
    <dgm:pt modelId="{D947299C-1E9B-43A2-9364-9E97CA5F06D6}">
      <dgm:prSet/>
      <dgm:spPr/>
      <dgm:t>
        <a:bodyPr/>
        <a:lstStyle/>
        <a:p>
          <a:r>
            <a:rPr lang="en-GB"/>
            <a:t>What (Content of the message, e.g., text, pictures, audio, video) </a:t>
          </a:r>
          <a:endParaRPr lang="en-US"/>
        </a:p>
      </dgm:t>
    </dgm:pt>
    <dgm:pt modelId="{749206F7-1B91-498A-852D-436248DEF434}" type="parTrans" cxnId="{E692DDAF-4B8E-4A28-8B43-95D95100D78F}">
      <dgm:prSet/>
      <dgm:spPr/>
      <dgm:t>
        <a:bodyPr/>
        <a:lstStyle/>
        <a:p>
          <a:endParaRPr lang="en-US"/>
        </a:p>
      </dgm:t>
    </dgm:pt>
    <dgm:pt modelId="{6E8723C3-3D47-4214-A37E-8A2BAC4A1974}" type="sibTrans" cxnId="{E692DDAF-4B8E-4A28-8B43-95D95100D78F}">
      <dgm:prSet/>
      <dgm:spPr/>
      <dgm:t>
        <a:bodyPr/>
        <a:lstStyle/>
        <a:p>
          <a:endParaRPr lang="en-US"/>
        </a:p>
      </dgm:t>
    </dgm:pt>
    <dgm:pt modelId="{925ADEDB-D070-47CA-B10A-97BBBD760BEB}">
      <dgm:prSet/>
      <dgm:spPr/>
      <dgm:t>
        <a:bodyPr/>
        <a:lstStyle/>
        <a:p>
          <a:r>
            <a:rPr lang="en-GB"/>
            <a:t>When (Timestamps)</a:t>
          </a:r>
          <a:endParaRPr lang="en-US"/>
        </a:p>
      </dgm:t>
    </dgm:pt>
    <dgm:pt modelId="{33F87D8B-45A5-40D2-B362-3EC11C4F0E26}" type="parTrans" cxnId="{EF234F05-2682-42AE-9D48-2DA41D15E955}">
      <dgm:prSet/>
      <dgm:spPr/>
      <dgm:t>
        <a:bodyPr/>
        <a:lstStyle/>
        <a:p>
          <a:endParaRPr lang="en-US"/>
        </a:p>
      </dgm:t>
    </dgm:pt>
    <dgm:pt modelId="{F02DC475-377D-4DF1-BDD8-C38824659F4C}" type="sibTrans" cxnId="{EF234F05-2682-42AE-9D48-2DA41D15E955}">
      <dgm:prSet/>
      <dgm:spPr/>
      <dgm:t>
        <a:bodyPr/>
        <a:lstStyle/>
        <a:p>
          <a:endParaRPr lang="en-US"/>
        </a:p>
      </dgm:t>
    </dgm:pt>
    <dgm:pt modelId="{7623EB06-E0DB-4002-8FC4-2701FB1F4F52}" type="pres">
      <dgm:prSet presAssocID="{6694BB3C-38C4-4E4C-9227-A71B8A169691}" presName="root" presStyleCnt="0">
        <dgm:presLayoutVars>
          <dgm:dir/>
          <dgm:resizeHandles val="exact"/>
        </dgm:presLayoutVars>
      </dgm:prSet>
      <dgm:spPr/>
    </dgm:pt>
    <dgm:pt modelId="{7E27AE85-4463-4509-B3E4-9566E2CF4528}" type="pres">
      <dgm:prSet presAssocID="{4469FA4C-5286-4D69-A0C6-5F5C02E2CE00}" presName="compNode" presStyleCnt="0"/>
      <dgm:spPr/>
    </dgm:pt>
    <dgm:pt modelId="{0318357A-88DE-4F4B-B5D6-33E2D5F9B069}" type="pres">
      <dgm:prSet presAssocID="{4469FA4C-5286-4D69-A0C6-5F5C02E2CE00}" presName="bgRect" presStyleLbl="bgShp" presStyleIdx="0" presStyleCnt="3"/>
      <dgm:spPr/>
    </dgm:pt>
    <dgm:pt modelId="{6C4D29FB-2FC2-49F4-B776-69178E69305F}" type="pres">
      <dgm:prSet presAssocID="{4469FA4C-5286-4D69-A0C6-5F5C02E2CE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8BFEFD23-28FE-4EA0-B2D6-84243EE41136}" type="pres">
      <dgm:prSet presAssocID="{4469FA4C-5286-4D69-A0C6-5F5C02E2CE00}" presName="spaceRect" presStyleCnt="0"/>
      <dgm:spPr/>
    </dgm:pt>
    <dgm:pt modelId="{3472A128-8B36-4533-8E67-4059F7A66F1F}" type="pres">
      <dgm:prSet presAssocID="{4469FA4C-5286-4D69-A0C6-5F5C02E2CE00}" presName="parTx" presStyleLbl="revTx" presStyleIdx="0" presStyleCnt="5">
        <dgm:presLayoutVars>
          <dgm:chMax val="0"/>
          <dgm:chPref val="0"/>
        </dgm:presLayoutVars>
      </dgm:prSet>
      <dgm:spPr/>
    </dgm:pt>
    <dgm:pt modelId="{EE05E8C6-E13E-475E-9243-1D659C55032F}" type="pres">
      <dgm:prSet presAssocID="{A6CC9D18-8D6C-4F9D-86DD-7A4120C34D99}" presName="sibTrans" presStyleCnt="0"/>
      <dgm:spPr/>
    </dgm:pt>
    <dgm:pt modelId="{77D84E79-2505-4C41-949C-ADFD23A2D266}" type="pres">
      <dgm:prSet presAssocID="{A4E15C97-FDC9-4C76-B277-5873216D7074}" presName="compNode" presStyleCnt="0"/>
      <dgm:spPr/>
    </dgm:pt>
    <dgm:pt modelId="{87EF525C-3195-4E80-958C-0C40520FC130}" type="pres">
      <dgm:prSet presAssocID="{A4E15C97-FDC9-4C76-B277-5873216D7074}" presName="bgRect" presStyleLbl="bgShp" presStyleIdx="1" presStyleCnt="3"/>
      <dgm:spPr/>
    </dgm:pt>
    <dgm:pt modelId="{BF680974-58FC-4595-A64D-B13A232ABD2B}" type="pres">
      <dgm:prSet presAssocID="{A4E15C97-FDC9-4C76-B277-5873216D70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DA953D2-9540-423F-ABE8-D07A732E219C}" type="pres">
      <dgm:prSet presAssocID="{A4E15C97-FDC9-4C76-B277-5873216D7074}" presName="spaceRect" presStyleCnt="0"/>
      <dgm:spPr/>
    </dgm:pt>
    <dgm:pt modelId="{5E087C3D-1410-48F7-AC55-3CFCDF7C7D53}" type="pres">
      <dgm:prSet presAssocID="{A4E15C97-FDC9-4C76-B277-5873216D7074}" presName="parTx" presStyleLbl="revTx" presStyleIdx="1" presStyleCnt="5">
        <dgm:presLayoutVars>
          <dgm:chMax val="0"/>
          <dgm:chPref val="0"/>
        </dgm:presLayoutVars>
      </dgm:prSet>
      <dgm:spPr/>
    </dgm:pt>
    <dgm:pt modelId="{FC634019-4915-4334-9CAC-EFE2244639C2}" type="pres">
      <dgm:prSet presAssocID="{A4E15C97-FDC9-4C76-B277-5873216D7074}" presName="desTx" presStyleLbl="revTx" presStyleIdx="2" presStyleCnt="5">
        <dgm:presLayoutVars/>
      </dgm:prSet>
      <dgm:spPr/>
    </dgm:pt>
    <dgm:pt modelId="{CCE2E97F-F090-4C13-8456-F18A7958E158}" type="pres">
      <dgm:prSet presAssocID="{87AA2A78-7841-4435-9374-B58B76176B45}" presName="sibTrans" presStyleCnt="0"/>
      <dgm:spPr/>
    </dgm:pt>
    <dgm:pt modelId="{3F338CA2-1BD6-4959-A7A2-76CD7455165B}" type="pres">
      <dgm:prSet presAssocID="{68C2ACAF-2135-4E04-BB2A-3FD110E6B14F}" presName="compNode" presStyleCnt="0"/>
      <dgm:spPr/>
    </dgm:pt>
    <dgm:pt modelId="{DA1FC272-424C-407E-A8D5-8360BC1D325F}" type="pres">
      <dgm:prSet presAssocID="{68C2ACAF-2135-4E04-BB2A-3FD110E6B14F}" presName="bgRect" presStyleLbl="bgShp" presStyleIdx="2" presStyleCnt="3"/>
      <dgm:spPr/>
    </dgm:pt>
    <dgm:pt modelId="{3AE539C7-0F26-4759-8D44-87EF1DE44FB9}" type="pres">
      <dgm:prSet presAssocID="{68C2ACAF-2135-4E04-BB2A-3FD110E6B1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0F9BDFE-4E81-4D08-AE27-ACFD24CB011E}" type="pres">
      <dgm:prSet presAssocID="{68C2ACAF-2135-4E04-BB2A-3FD110E6B14F}" presName="spaceRect" presStyleCnt="0"/>
      <dgm:spPr/>
    </dgm:pt>
    <dgm:pt modelId="{F7BCEB73-960E-4B2D-B792-F8E3C5279CAB}" type="pres">
      <dgm:prSet presAssocID="{68C2ACAF-2135-4E04-BB2A-3FD110E6B14F}" presName="parTx" presStyleLbl="revTx" presStyleIdx="3" presStyleCnt="5">
        <dgm:presLayoutVars>
          <dgm:chMax val="0"/>
          <dgm:chPref val="0"/>
        </dgm:presLayoutVars>
      </dgm:prSet>
      <dgm:spPr/>
    </dgm:pt>
    <dgm:pt modelId="{3FE038F6-F56E-465E-AE29-FDDB4EC4E2D6}" type="pres">
      <dgm:prSet presAssocID="{68C2ACAF-2135-4E04-BB2A-3FD110E6B14F}" presName="desTx" presStyleLbl="revTx" presStyleIdx="4" presStyleCnt="5">
        <dgm:presLayoutVars/>
      </dgm:prSet>
      <dgm:spPr/>
    </dgm:pt>
  </dgm:ptLst>
  <dgm:cxnLst>
    <dgm:cxn modelId="{567A0001-2C26-40C5-B965-7D6BF0E638E6}" type="presOf" srcId="{163BA4FC-4321-4FED-A092-971CAA082826}" destId="{3FE038F6-F56E-465E-AE29-FDDB4EC4E2D6}" srcOrd="0" destOrd="0" presId="urn:microsoft.com/office/officeart/2018/2/layout/IconVerticalSolidList"/>
    <dgm:cxn modelId="{EF234F05-2682-42AE-9D48-2DA41D15E955}" srcId="{68C2ACAF-2135-4E04-BB2A-3FD110E6B14F}" destId="{925ADEDB-D070-47CA-B10A-97BBBD760BEB}" srcOrd="2" destOrd="0" parTransId="{33F87D8B-45A5-40D2-B362-3EC11C4F0E26}" sibTransId="{F02DC475-377D-4DF1-BDD8-C38824659F4C}"/>
    <dgm:cxn modelId="{5E325A19-ED7E-4648-9EF8-AF432727AFFC}" type="presOf" srcId="{A4E15C97-FDC9-4C76-B277-5873216D7074}" destId="{5E087C3D-1410-48F7-AC55-3CFCDF7C7D53}" srcOrd="0" destOrd="0" presId="urn:microsoft.com/office/officeart/2018/2/layout/IconVerticalSolidList"/>
    <dgm:cxn modelId="{CF55D21F-4B51-41D2-B6E7-244983023F8F}" srcId="{6694BB3C-38C4-4E4C-9227-A71B8A169691}" destId="{4469FA4C-5286-4D69-A0C6-5F5C02E2CE00}" srcOrd="0" destOrd="0" parTransId="{2A281F75-E140-4E26-A880-D9D7D562B25F}" sibTransId="{A6CC9D18-8D6C-4F9D-86DD-7A4120C34D99}"/>
    <dgm:cxn modelId="{4CE5E026-CC21-4111-9A6C-92769932BFB6}" type="presOf" srcId="{925ADEDB-D070-47CA-B10A-97BBBD760BEB}" destId="{3FE038F6-F56E-465E-AE29-FDDB4EC4E2D6}" srcOrd="0" destOrd="2" presId="urn:microsoft.com/office/officeart/2018/2/layout/IconVerticalSolidList"/>
    <dgm:cxn modelId="{3B6F7C32-E004-4976-A8D0-1F834A279809}" type="presOf" srcId="{4469FA4C-5286-4D69-A0C6-5F5C02E2CE00}" destId="{3472A128-8B36-4533-8E67-4059F7A66F1F}" srcOrd="0" destOrd="0" presId="urn:microsoft.com/office/officeart/2018/2/layout/IconVerticalSolidList"/>
    <dgm:cxn modelId="{BCFFAA36-45E5-445E-82BD-893942CFAB9A}" type="presOf" srcId="{A6FD91FA-7E62-471A-93F9-8BE09F1987D5}" destId="{FC634019-4915-4334-9CAC-EFE2244639C2}" srcOrd="0" destOrd="0" presId="urn:microsoft.com/office/officeart/2018/2/layout/IconVerticalSolidList"/>
    <dgm:cxn modelId="{23736648-A54B-40A2-8048-8D9B2CD5BA86}" srcId="{68C2ACAF-2135-4E04-BB2A-3FD110E6B14F}" destId="{163BA4FC-4321-4FED-A092-971CAA082826}" srcOrd="0" destOrd="0" parTransId="{DB15BFE1-CF2D-4FDD-B28D-4CDB6FEE5F8A}" sibTransId="{20471CA4-8E35-4318-A3A2-211DFAC77251}"/>
    <dgm:cxn modelId="{009BF354-0BD3-4D4A-90D7-AE3BD31189DF}" srcId="{A4E15C97-FDC9-4C76-B277-5873216D7074}" destId="{8174F757-584A-4538-B81E-5B5AC93836AD}" srcOrd="1" destOrd="0" parTransId="{F74F6E11-5AFF-4DDF-8BC3-9B8CD135D931}" sibTransId="{78E1C1E3-37CF-4431-B8C4-F98C9CC70103}"/>
    <dgm:cxn modelId="{33114777-B5CC-4A6A-B403-39F82A381A41}" srcId="{6694BB3C-38C4-4E4C-9227-A71B8A169691}" destId="{68C2ACAF-2135-4E04-BB2A-3FD110E6B14F}" srcOrd="2" destOrd="0" parTransId="{1D74F110-A930-434D-8603-2B92E3906DBD}" sibTransId="{B3E3BB44-44CF-46E7-A650-32FFD74110F8}"/>
    <dgm:cxn modelId="{4C69CC5A-EDD6-4DCF-BBA1-1299CD5290DC}" type="presOf" srcId="{8174F757-584A-4538-B81E-5B5AC93836AD}" destId="{FC634019-4915-4334-9CAC-EFE2244639C2}" srcOrd="0" destOrd="1" presId="urn:microsoft.com/office/officeart/2018/2/layout/IconVerticalSolidList"/>
    <dgm:cxn modelId="{3F0A699E-5BE7-4299-ABCB-095024A77C6D}" type="presOf" srcId="{6694BB3C-38C4-4E4C-9227-A71B8A169691}" destId="{7623EB06-E0DB-4002-8FC4-2701FB1F4F52}" srcOrd="0" destOrd="0" presId="urn:microsoft.com/office/officeart/2018/2/layout/IconVerticalSolidList"/>
    <dgm:cxn modelId="{5E512BAF-88B6-4187-A7D0-983456ED989C}" type="presOf" srcId="{68C2ACAF-2135-4E04-BB2A-3FD110E6B14F}" destId="{F7BCEB73-960E-4B2D-B792-F8E3C5279CAB}" srcOrd="0" destOrd="0" presId="urn:microsoft.com/office/officeart/2018/2/layout/IconVerticalSolidList"/>
    <dgm:cxn modelId="{E692DDAF-4B8E-4A28-8B43-95D95100D78F}" srcId="{68C2ACAF-2135-4E04-BB2A-3FD110E6B14F}" destId="{D947299C-1E9B-43A2-9364-9E97CA5F06D6}" srcOrd="1" destOrd="0" parTransId="{749206F7-1B91-498A-852D-436248DEF434}" sibTransId="{6E8723C3-3D47-4214-A37E-8A2BAC4A1974}"/>
    <dgm:cxn modelId="{2440F2DE-574D-40E2-8DA6-52646F91B988}" srcId="{6694BB3C-38C4-4E4C-9227-A71B8A169691}" destId="{A4E15C97-FDC9-4C76-B277-5873216D7074}" srcOrd="1" destOrd="0" parTransId="{E9A9C752-823F-4DCB-AB68-3565C6B7EEEB}" sibTransId="{87AA2A78-7841-4435-9374-B58B76176B45}"/>
    <dgm:cxn modelId="{515BB9E1-E1AF-4F0F-823C-8D65736442EB}" type="presOf" srcId="{D947299C-1E9B-43A2-9364-9E97CA5F06D6}" destId="{3FE038F6-F56E-465E-AE29-FDDB4EC4E2D6}" srcOrd="0" destOrd="1" presId="urn:microsoft.com/office/officeart/2018/2/layout/IconVerticalSolidList"/>
    <dgm:cxn modelId="{30973DF2-CB68-48E0-9787-17B59D1D3DAF}" srcId="{A4E15C97-FDC9-4C76-B277-5873216D7074}" destId="{A6FD91FA-7E62-471A-93F9-8BE09F1987D5}" srcOrd="0" destOrd="0" parTransId="{42B9E10E-C01E-4288-A89A-E23B6D61A2A0}" sibTransId="{B1AE0EFB-3E43-41CC-ACCE-4637A60118A8}"/>
    <dgm:cxn modelId="{04A8826A-735F-4491-8B69-C758598AFA68}" type="presParOf" srcId="{7623EB06-E0DB-4002-8FC4-2701FB1F4F52}" destId="{7E27AE85-4463-4509-B3E4-9566E2CF4528}" srcOrd="0" destOrd="0" presId="urn:microsoft.com/office/officeart/2018/2/layout/IconVerticalSolidList"/>
    <dgm:cxn modelId="{9E2A707E-906C-4F51-AE0F-FF2C980C03BE}" type="presParOf" srcId="{7E27AE85-4463-4509-B3E4-9566E2CF4528}" destId="{0318357A-88DE-4F4B-B5D6-33E2D5F9B069}" srcOrd="0" destOrd="0" presId="urn:microsoft.com/office/officeart/2018/2/layout/IconVerticalSolidList"/>
    <dgm:cxn modelId="{33DBEE6B-DA31-412F-9604-150D813978D3}" type="presParOf" srcId="{7E27AE85-4463-4509-B3E4-9566E2CF4528}" destId="{6C4D29FB-2FC2-49F4-B776-69178E69305F}" srcOrd="1" destOrd="0" presId="urn:microsoft.com/office/officeart/2018/2/layout/IconVerticalSolidList"/>
    <dgm:cxn modelId="{4BF1A85D-9673-4DF0-81F2-470590EC3BC5}" type="presParOf" srcId="{7E27AE85-4463-4509-B3E4-9566E2CF4528}" destId="{8BFEFD23-28FE-4EA0-B2D6-84243EE41136}" srcOrd="2" destOrd="0" presId="urn:microsoft.com/office/officeart/2018/2/layout/IconVerticalSolidList"/>
    <dgm:cxn modelId="{DFB8323B-7DE6-428D-8AA3-2528A193D310}" type="presParOf" srcId="{7E27AE85-4463-4509-B3E4-9566E2CF4528}" destId="{3472A128-8B36-4533-8E67-4059F7A66F1F}" srcOrd="3" destOrd="0" presId="urn:microsoft.com/office/officeart/2018/2/layout/IconVerticalSolidList"/>
    <dgm:cxn modelId="{90555F81-A69A-4C8D-A9E8-F317E202E4AC}" type="presParOf" srcId="{7623EB06-E0DB-4002-8FC4-2701FB1F4F52}" destId="{EE05E8C6-E13E-475E-9243-1D659C55032F}" srcOrd="1" destOrd="0" presId="urn:microsoft.com/office/officeart/2018/2/layout/IconVerticalSolidList"/>
    <dgm:cxn modelId="{DA134B8D-F630-4DD2-8CB2-4B5790F4558F}" type="presParOf" srcId="{7623EB06-E0DB-4002-8FC4-2701FB1F4F52}" destId="{77D84E79-2505-4C41-949C-ADFD23A2D266}" srcOrd="2" destOrd="0" presId="urn:microsoft.com/office/officeart/2018/2/layout/IconVerticalSolidList"/>
    <dgm:cxn modelId="{5C53B0BE-4B15-4361-92E0-986FB65AC0A0}" type="presParOf" srcId="{77D84E79-2505-4C41-949C-ADFD23A2D266}" destId="{87EF525C-3195-4E80-958C-0C40520FC130}" srcOrd="0" destOrd="0" presId="urn:microsoft.com/office/officeart/2018/2/layout/IconVerticalSolidList"/>
    <dgm:cxn modelId="{74D6D635-C795-4CED-A00C-00C76A1CD902}" type="presParOf" srcId="{77D84E79-2505-4C41-949C-ADFD23A2D266}" destId="{BF680974-58FC-4595-A64D-B13A232ABD2B}" srcOrd="1" destOrd="0" presId="urn:microsoft.com/office/officeart/2018/2/layout/IconVerticalSolidList"/>
    <dgm:cxn modelId="{FFB668A0-6FE7-401C-AFEA-4F65259A072D}" type="presParOf" srcId="{77D84E79-2505-4C41-949C-ADFD23A2D266}" destId="{7DA953D2-9540-423F-ABE8-D07A732E219C}" srcOrd="2" destOrd="0" presId="urn:microsoft.com/office/officeart/2018/2/layout/IconVerticalSolidList"/>
    <dgm:cxn modelId="{F9633E54-E34B-4F4C-B9C5-46B3A6C196F6}" type="presParOf" srcId="{77D84E79-2505-4C41-949C-ADFD23A2D266}" destId="{5E087C3D-1410-48F7-AC55-3CFCDF7C7D53}" srcOrd="3" destOrd="0" presId="urn:microsoft.com/office/officeart/2018/2/layout/IconVerticalSolidList"/>
    <dgm:cxn modelId="{52B38C9E-A333-465B-AB0C-04F908C3BCC5}" type="presParOf" srcId="{77D84E79-2505-4C41-949C-ADFD23A2D266}" destId="{FC634019-4915-4334-9CAC-EFE2244639C2}" srcOrd="4" destOrd="0" presId="urn:microsoft.com/office/officeart/2018/2/layout/IconVerticalSolidList"/>
    <dgm:cxn modelId="{7B913BD3-8EF1-4B8B-916A-D945248E8801}" type="presParOf" srcId="{7623EB06-E0DB-4002-8FC4-2701FB1F4F52}" destId="{CCE2E97F-F090-4C13-8456-F18A7958E158}" srcOrd="3" destOrd="0" presId="urn:microsoft.com/office/officeart/2018/2/layout/IconVerticalSolidList"/>
    <dgm:cxn modelId="{AD993260-92C9-4CC2-A561-B2001BACBFBC}" type="presParOf" srcId="{7623EB06-E0DB-4002-8FC4-2701FB1F4F52}" destId="{3F338CA2-1BD6-4959-A7A2-76CD7455165B}" srcOrd="4" destOrd="0" presId="urn:microsoft.com/office/officeart/2018/2/layout/IconVerticalSolidList"/>
    <dgm:cxn modelId="{80239854-3829-41E8-A9DB-11CCA2225EDF}" type="presParOf" srcId="{3F338CA2-1BD6-4959-A7A2-76CD7455165B}" destId="{DA1FC272-424C-407E-A8D5-8360BC1D325F}" srcOrd="0" destOrd="0" presId="urn:microsoft.com/office/officeart/2018/2/layout/IconVerticalSolidList"/>
    <dgm:cxn modelId="{69C2AF31-E644-4426-B4E9-4A63F0D82450}" type="presParOf" srcId="{3F338CA2-1BD6-4959-A7A2-76CD7455165B}" destId="{3AE539C7-0F26-4759-8D44-87EF1DE44FB9}" srcOrd="1" destOrd="0" presId="urn:microsoft.com/office/officeart/2018/2/layout/IconVerticalSolidList"/>
    <dgm:cxn modelId="{E68256CF-D3FF-4C10-B424-4CB020FBB482}" type="presParOf" srcId="{3F338CA2-1BD6-4959-A7A2-76CD7455165B}" destId="{B0F9BDFE-4E81-4D08-AE27-ACFD24CB011E}" srcOrd="2" destOrd="0" presId="urn:microsoft.com/office/officeart/2018/2/layout/IconVerticalSolidList"/>
    <dgm:cxn modelId="{091A3ADD-7E3D-4034-B085-0F439E749E69}" type="presParOf" srcId="{3F338CA2-1BD6-4959-A7A2-76CD7455165B}" destId="{F7BCEB73-960E-4B2D-B792-F8E3C5279CAB}" srcOrd="3" destOrd="0" presId="urn:microsoft.com/office/officeart/2018/2/layout/IconVerticalSolidList"/>
    <dgm:cxn modelId="{1F4B1F80-F14C-4944-9847-7CD70DA7E627}" type="presParOf" srcId="{3F338CA2-1BD6-4959-A7A2-76CD7455165B}" destId="{3FE038F6-F56E-465E-AE29-FDDB4EC4E2D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65B2DA-1BC8-4377-8F69-05B8D01208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A7D7A9-4ED1-44BE-9040-0EDF069AA5A0}">
      <dgm:prSet/>
      <dgm:spPr/>
      <dgm:t>
        <a:bodyPr/>
        <a:lstStyle/>
        <a:p>
          <a:r>
            <a:rPr lang="en-US"/>
            <a:t>What is the content of the message the phone received on Jan 29, 2020 at 06:20:45 pm?</a:t>
          </a:r>
        </a:p>
      </dgm:t>
    </dgm:pt>
    <dgm:pt modelId="{A22F0724-7A95-4503-B271-6E943D488181}" type="parTrans" cxnId="{0F28CF69-C9D4-4806-BF52-58F721877B77}">
      <dgm:prSet/>
      <dgm:spPr/>
      <dgm:t>
        <a:bodyPr/>
        <a:lstStyle/>
        <a:p>
          <a:endParaRPr lang="en-US"/>
        </a:p>
      </dgm:t>
    </dgm:pt>
    <dgm:pt modelId="{EC1A37E2-4A5C-40B2-8728-417F96069A63}" type="sibTrans" cxnId="{0F28CF69-C9D4-4806-BF52-58F721877B77}">
      <dgm:prSet/>
      <dgm:spPr/>
      <dgm:t>
        <a:bodyPr/>
        <a:lstStyle/>
        <a:p>
          <a:endParaRPr lang="en-US"/>
        </a:p>
      </dgm:t>
    </dgm:pt>
    <dgm:pt modelId="{1F94BBB6-7775-4D6E-A104-FF57DBFAA490}">
      <dgm:prSet/>
      <dgm:spPr/>
      <dgm:t>
        <a:bodyPr/>
        <a:lstStyle/>
        <a:p>
          <a:r>
            <a:rPr lang="en-US"/>
            <a:t>When was message sent by the other person?</a:t>
          </a:r>
        </a:p>
      </dgm:t>
    </dgm:pt>
    <dgm:pt modelId="{598F6D17-6FBA-463F-9DE9-464932F2B780}" type="parTrans" cxnId="{7938FE4A-32E5-499E-8069-EA50E158FFE9}">
      <dgm:prSet/>
      <dgm:spPr/>
      <dgm:t>
        <a:bodyPr/>
        <a:lstStyle/>
        <a:p>
          <a:endParaRPr lang="en-US"/>
        </a:p>
      </dgm:t>
    </dgm:pt>
    <dgm:pt modelId="{B74B970A-B317-475D-B920-8FAED168AF83}" type="sibTrans" cxnId="{7938FE4A-32E5-499E-8069-EA50E158FFE9}">
      <dgm:prSet/>
      <dgm:spPr/>
      <dgm:t>
        <a:bodyPr/>
        <a:lstStyle/>
        <a:p>
          <a:endParaRPr lang="en-US"/>
        </a:p>
      </dgm:t>
    </dgm:pt>
    <dgm:pt modelId="{4C501BA5-5884-4E10-BDD3-78090DFB3122}">
      <dgm:prSet/>
      <dgm:spPr/>
      <dgm:t>
        <a:bodyPr/>
        <a:lstStyle/>
        <a:p>
          <a:r>
            <a:rPr lang="en-US"/>
            <a:t>Who sent the message?</a:t>
          </a:r>
        </a:p>
      </dgm:t>
    </dgm:pt>
    <dgm:pt modelId="{AFC740D2-472A-48ED-956B-AFB82F5214DF}" type="parTrans" cxnId="{0055F084-9A9F-4C9C-A79B-CE8716D6652E}">
      <dgm:prSet/>
      <dgm:spPr/>
      <dgm:t>
        <a:bodyPr/>
        <a:lstStyle/>
        <a:p>
          <a:endParaRPr lang="en-US"/>
        </a:p>
      </dgm:t>
    </dgm:pt>
    <dgm:pt modelId="{97887635-DFEA-4FAB-9402-86EA6630D01A}" type="sibTrans" cxnId="{0055F084-9A9F-4C9C-A79B-CE8716D6652E}">
      <dgm:prSet/>
      <dgm:spPr/>
      <dgm:t>
        <a:bodyPr/>
        <a:lstStyle/>
        <a:p>
          <a:endParaRPr lang="en-US"/>
        </a:p>
      </dgm:t>
    </dgm:pt>
    <dgm:pt modelId="{407C4356-9A07-46B7-9A87-AF9CD3C7BD18}">
      <dgm:prSet/>
      <dgm:spPr/>
      <dgm:t>
        <a:bodyPr/>
        <a:lstStyle/>
        <a:p>
          <a:r>
            <a:rPr lang="en-US"/>
            <a:t>Has the message been read?</a:t>
          </a:r>
        </a:p>
      </dgm:t>
    </dgm:pt>
    <dgm:pt modelId="{F344A238-8692-4136-BD17-58F7ACE49F9A}" type="parTrans" cxnId="{D15DB546-E4AF-40FF-8C09-05B0B7D29804}">
      <dgm:prSet/>
      <dgm:spPr/>
      <dgm:t>
        <a:bodyPr/>
        <a:lstStyle/>
        <a:p>
          <a:endParaRPr lang="en-US"/>
        </a:p>
      </dgm:t>
    </dgm:pt>
    <dgm:pt modelId="{651C963A-6358-444A-BF7A-0777E6F0311A}" type="sibTrans" cxnId="{D15DB546-E4AF-40FF-8C09-05B0B7D29804}">
      <dgm:prSet/>
      <dgm:spPr/>
      <dgm:t>
        <a:bodyPr/>
        <a:lstStyle/>
        <a:p>
          <a:endParaRPr lang="en-US"/>
        </a:p>
      </dgm:t>
    </dgm:pt>
    <dgm:pt modelId="{623E0159-EF24-4561-93EF-60C6803DD7A4}" type="pres">
      <dgm:prSet presAssocID="{8C65B2DA-1BC8-4377-8F69-05B8D01208BC}" presName="root" presStyleCnt="0">
        <dgm:presLayoutVars>
          <dgm:dir/>
          <dgm:resizeHandles val="exact"/>
        </dgm:presLayoutVars>
      </dgm:prSet>
      <dgm:spPr/>
    </dgm:pt>
    <dgm:pt modelId="{46219372-03D6-4D91-9E10-8A269EC0113B}" type="pres">
      <dgm:prSet presAssocID="{6CA7D7A9-4ED1-44BE-9040-0EDF069AA5A0}" presName="compNode" presStyleCnt="0"/>
      <dgm:spPr/>
    </dgm:pt>
    <dgm:pt modelId="{8E446775-1F52-483E-B790-52C46B0BE5EA}" type="pres">
      <dgm:prSet presAssocID="{6CA7D7A9-4ED1-44BE-9040-0EDF069AA5A0}" presName="bgRect" presStyleLbl="bgShp" presStyleIdx="0" presStyleCnt="4"/>
      <dgm:spPr/>
    </dgm:pt>
    <dgm:pt modelId="{8A2345E2-6A32-4A66-BEAC-D46F0818FFB2}" type="pres">
      <dgm:prSet presAssocID="{6CA7D7A9-4ED1-44BE-9040-0EDF069AA5A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BB91DF49-9DE1-46D2-9310-749B61C13484}" type="pres">
      <dgm:prSet presAssocID="{6CA7D7A9-4ED1-44BE-9040-0EDF069AA5A0}" presName="spaceRect" presStyleCnt="0"/>
      <dgm:spPr/>
    </dgm:pt>
    <dgm:pt modelId="{026D06B1-3DE9-45F8-BD78-C2EF40E34375}" type="pres">
      <dgm:prSet presAssocID="{6CA7D7A9-4ED1-44BE-9040-0EDF069AA5A0}" presName="parTx" presStyleLbl="revTx" presStyleIdx="0" presStyleCnt="4">
        <dgm:presLayoutVars>
          <dgm:chMax val="0"/>
          <dgm:chPref val="0"/>
        </dgm:presLayoutVars>
      </dgm:prSet>
      <dgm:spPr/>
    </dgm:pt>
    <dgm:pt modelId="{7024506B-63BD-4055-AF6F-5C63B9E99EA6}" type="pres">
      <dgm:prSet presAssocID="{EC1A37E2-4A5C-40B2-8728-417F96069A63}" presName="sibTrans" presStyleCnt="0"/>
      <dgm:spPr/>
    </dgm:pt>
    <dgm:pt modelId="{01DA7CD8-A3D0-4D1F-B735-4676F592082C}" type="pres">
      <dgm:prSet presAssocID="{1F94BBB6-7775-4D6E-A104-FF57DBFAA490}" presName="compNode" presStyleCnt="0"/>
      <dgm:spPr/>
    </dgm:pt>
    <dgm:pt modelId="{5D18FAD9-E9E6-42C0-9853-77D28A807E65}" type="pres">
      <dgm:prSet presAssocID="{1F94BBB6-7775-4D6E-A104-FF57DBFAA490}" presName="bgRect" presStyleLbl="bgShp" presStyleIdx="1" presStyleCnt="4"/>
      <dgm:spPr/>
    </dgm:pt>
    <dgm:pt modelId="{61E643CC-505F-4179-99E8-DF3EEA22FDA3}" type="pres">
      <dgm:prSet presAssocID="{1F94BBB6-7775-4D6E-A104-FF57DBFAA4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174B7CE-6134-4622-9221-75D37AB6E3EC}" type="pres">
      <dgm:prSet presAssocID="{1F94BBB6-7775-4D6E-A104-FF57DBFAA490}" presName="spaceRect" presStyleCnt="0"/>
      <dgm:spPr/>
    </dgm:pt>
    <dgm:pt modelId="{E74904BE-ECB3-40C1-B1E8-38FFBBBCDDB9}" type="pres">
      <dgm:prSet presAssocID="{1F94BBB6-7775-4D6E-A104-FF57DBFAA490}" presName="parTx" presStyleLbl="revTx" presStyleIdx="1" presStyleCnt="4">
        <dgm:presLayoutVars>
          <dgm:chMax val="0"/>
          <dgm:chPref val="0"/>
        </dgm:presLayoutVars>
      </dgm:prSet>
      <dgm:spPr/>
    </dgm:pt>
    <dgm:pt modelId="{F6BAAE7B-7C08-40DB-BF5D-A802ECF171EC}" type="pres">
      <dgm:prSet presAssocID="{B74B970A-B317-475D-B920-8FAED168AF83}" presName="sibTrans" presStyleCnt="0"/>
      <dgm:spPr/>
    </dgm:pt>
    <dgm:pt modelId="{A456F94D-F87B-4960-91DE-37BF71A880C3}" type="pres">
      <dgm:prSet presAssocID="{4C501BA5-5884-4E10-BDD3-78090DFB3122}" presName="compNode" presStyleCnt="0"/>
      <dgm:spPr/>
    </dgm:pt>
    <dgm:pt modelId="{50F14361-5DF5-4F80-8797-39FF7D7F331F}" type="pres">
      <dgm:prSet presAssocID="{4C501BA5-5884-4E10-BDD3-78090DFB3122}" presName="bgRect" presStyleLbl="bgShp" presStyleIdx="2" presStyleCnt="4"/>
      <dgm:spPr/>
    </dgm:pt>
    <dgm:pt modelId="{5714A826-3A62-4700-B323-2EFDDFBF1A0C}" type="pres">
      <dgm:prSet presAssocID="{4C501BA5-5884-4E10-BDD3-78090DFB31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EE575058-E3C4-40DA-943D-C304FF466FB6}" type="pres">
      <dgm:prSet presAssocID="{4C501BA5-5884-4E10-BDD3-78090DFB3122}" presName="spaceRect" presStyleCnt="0"/>
      <dgm:spPr/>
    </dgm:pt>
    <dgm:pt modelId="{1CB20408-F648-4A49-819A-3B0853C42FA1}" type="pres">
      <dgm:prSet presAssocID="{4C501BA5-5884-4E10-BDD3-78090DFB3122}" presName="parTx" presStyleLbl="revTx" presStyleIdx="2" presStyleCnt="4">
        <dgm:presLayoutVars>
          <dgm:chMax val="0"/>
          <dgm:chPref val="0"/>
        </dgm:presLayoutVars>
      </dgm:prSet>
      <dgm:spPr/>
    </dgm:pt>
    <dgm:pt modelId="{B19E9BBE-9F09-4AF2-A867-2E9C3F363546}" type="pres">
      <dgm:prSet presAssocID="{97887635-DFEA-4FAB-9402-86EA6630D01A}" presName="sibTrans" presStyleCnt="0"/>
      <dgm:spPr/>
    </dgm:pt>
    <dgm:pt modelId="{0EEEACAE-3A15-40DD-8E3A-F170068F5D56}" type="pres">
      <dgm:prSet presAssocID="{407C4356-9A07-46B7-9A87-AF9CD3C7BD18}" presName="compNode" presStyleCnt="0"/>
      <dgm:spPr/>
    </dgm:pt>
    <dgm:pt modelId="{78D6D694-1BDB-485F-80BD-0BED011B4FA4}" type="pres">
      <dgm:prSet presAssocID="{407C4356-9A07-46B7-9A87-AF9CD3C7BD18}" presName="bgRect" presStyleLbl="bgShp" presStyleIdx="3" presStyleCnt="4"/>
      <dgm:spPr/>
    </dgm:pt>
    <dgm:pt modelId="{80B3019D-8850-4093-8240-EBB547CC5758}" type="pres">
      <dgm:prSet presAssocID="{407C4356-9A07-46B7-9A87-AF9CD3C7BD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C697886-DFD6-4F1C-BE1D-0EA8730E1091}" type="pres">
      <dgm:prSet presAssocID="{407C4356-9A07-46B7-9A87-AF9CD3C7BD18}" presName="spaceRect" presStyleCnt="0"/>
      <dgm:spPr/>
    </dgm:pt>
    <dgm:pt modelId="{E2788D05-59EC-4467-BA15-0787D5D2AA28}" type="pres">
      <dgm:prSet presAssocID="{407C4356-9A07-46B7-9A87-AF9CD3C7BD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0B8FF14-5D2B-4AFF-B256-E297910A808A}" type="presOf" srcId="{1F94BBB6-7775-4D6E-A104-FF57DBFAA490}" destId="{E74904BE-ECB3-40C1-B1E8-38FFBBBCDDB9}" srcOrd="0" destOrd="0" presId="urn:microsoft.com/office/officeart/2018/2/layout/IconVerticalSolidList"/>
    <dgm:cxn modelId="{C2938F29-B6CF-47A1-8E76-0E857EA7C89C}" type="presOf" srcId="{6CA7D7A9-4ED1-44BE-9040-0EDF069AA5A0}" destId="{026D06B1-3DE9-45F8-BD78-C2EF40E34375}" srcOrd="0" destOrd="0" presId="urn:microsoft.com/office/officeart/2018/2/layout/IconVerticalSolidList"/>
    <dgm:cxn modelId="{D15DB546-E4AF-40FF-8C09-05B0B7D29804}" srcId="{8C65B2DA-1BC8-4377-8F69-05B8D01208BC}" destId="{407C4356-9A07-46B7-9A87-AF9CD3C7BD18}" srcOrd="3" destOrd="0" parTransId="{F344A238-8692-4136-BD17-58F7ACE49F9A}" sibTransId="{651C963A-6358-444A-BF7A-0777E6F0311A}"/>
    <dgm:cxn modelId="{0F28CF69-C9D4-4806-BF52-58F721877B77}" srcId="{8C65B2DA-1BC8-4377-8F69-05B8D01208BC}" destId="{6CA7D7A9-4ED1-44BE-9040-0EDF069AA5A0}" srcOrd="0" destOrd="0" parTransId="{A22F0724-7A95-4503-B271-6E943D488181}" sibTransId="{EC1A37E2-4A5C-40B2-8728-417F96069A63}"/>
    <dgm:cxn modelId="{7938FE4A-32E5-499E-8069-EA50E158FFE9}" srcId="{8C65B2DA-1BC8-4377-8F69-05B8D01208BC}" destId="{1F94BBB6-7775-4D6E-A104-FF57DBFAA490}" srcOrd="1" destOrd="0" parTransId="{598F6D17-6FBA-463F-9DE9-464932F2B780}" sibTransId="{B74B970A-B317-475D-B920-8FAED168AF83}"/>
    <dgm:cxn modelId="{0055F084-9A9F-4C9C-A79B-CE8716D6652E}" srcId="{8C65B2DA-1BC8-4377-8F69-05B8D01208BC}" destId="{4C501BA5-5884-4E10-BDD3-78090DFB3122}" srcOrd="2" destOrd="0" parTransId="{AFC740D2-472A-48ED-956B-AFB82F5214DF}" sibTransId="{97887635-DFEA-4FAB-9402-86EA6630D01A}"/>
    <dgm:cxn modelId="{DAB315C7-D395-4FA5-9F63-8C6AD0DE5F87}" type="presOf" srcId="{8C65B2DA-1BC8-4377-8F69-05B8D01208BC}" destId="{623E0159-EF24-4561-93EF-60C6803DD7A4}" srcOrd="0" destOrd="0" presId="urn:microsoft.com/office/officeart/2018/2/layout/IconVerticalSolidList"/>
    <dgm:cxn modelId="{9D382ED1-3361-4F1F-9760-A5141ED31745}" type="presOf" srcId="{4C501BA5-5884-4E10-BDD3-78090DFB3122}" destId="{1CB20408-F648-4A49-819A-3B0853C42FA1}" srcOrd="0" destOrd="0" presId="urn:microsoft.com/office/officeart/2018/2/layout/IconVerticalSolidList"/>
    <dgm:cxn modelId="{D0F135D6-0826-40AF-A76C-453B1ACCDA7B}" type="presOf" srcId="{407C4356-9A07-46B7-9A87-AF9CD3C7BD18}" destId="{E2788D05-59EC-4467-BA15-0787D5D2AA28}" srcOrd="0" destOrd="0" presId="urn:microsoft.com/office/officeart/2018/2/layout/IconVerticalSolidList"/>
    <dgm:cxn modelId="{F13B28A3-1FBC-4128-8F76-28E3CEA284D7}" type="presParOf" srcId="{623E0159-EF24-4561-93EF-60C6803DD7A4}" destId="{46219372-03D6-4D91-9E10-8A269EC0113B}" srcOrd="0" destOrd="0" presId="urn:microsoft.com/office/officeart/2018/2/layout/IconVerticalSolidList"/>
    <dgm:cxn modelId="{68F33F05-7B3B-4C17-814B-A554CB99408A}" type="presParOf" srcId="{46219372-03D6-4D91-9E10-8A269EC0113B}" destId="{8E446775-1F52-483E-B790-52C46B0BE5EA}" srcOrd="0" destOrd="0" presId="urn:microsoft.com/office/officeart/2018/2/layout/IconVerticalSolidList"/>
    <dgm:cxn modelId="{034599D7-675F-4D38-ADF5-5F7F5A743BF7}" type="presParOf" srcId="{46219372-03D6-4D91-9E10-8A269EC0113B}" destId="{8A2345E2-6A32-4A66-BEAC-D46F0818FFB2}" srcOrd="1" destOrd="0" presId="urn:microsoft.com/office/officeart/2018/2/layout/IconVerticalSolidList"/>
    <dgm:cxn modelId="{D28D3F15-70CA-4941-BF1E-1832FAE27BF3}" type="presParOf" srcId="{46219372-03D6-4D91-9E10-8A269EC0113B}" destId="{BB91DF49-9DE1-46D2-9310-749B61C13484}" srcOrd="2" destOrd="0" presId="urn:microsoft.com/office/officeart/2018/2/layout/IconVerticalSolidList"/>
    <dgm:cxn modelId="{2FCE7F54-7F78-4590-9A0F-23D9E3502FA3}" type="presParOf" srcId="{46219372-03D6-4D91-9E10-8A269EC0113B}" destId="{026D06B1-3DE9-45F8-BD78-C2EF40E34375}" srcOrd="3" destOrd="0" presId="urn:microsoft.com/office/officeart/2018/2/layout/IconVerticalSolidList"/>
    <dgm:cxn modelId="{047149F1-6A1D-4373-A808-A707D1D9A456}" type="presParOf" srcId="{623E0159-EF24-4561-93EF-60C6803DD7A4}" destId="{7024506B-63BD-4055-AF6F-5C63B9E99EA6}" srcOrd="1" destOrd="0" presId="urn:microsoft.com/office/officeart/2018/2/layout/IconVerticalSolidList"/>
    <dgm:cxn modelId="{BEFA0318-7F2B-4540-8D40-76679E178B40}" type="presParOf" srcId="{623E0159-EF24-4561-93EF-60C6803DD7A4}" destId="{01DA7CD8-A3D0-4D1F-B735-4676F592082C}" srcOrd="2" destOrd="0" presId="urn:microsoft.com/office/officeart/2018/2/layout/IconVerticalSolidList"/>
    <dgm:cxn modelId="{C17EA73C-C827-4375-AAD7-24287B218ABF}" type="presParOf" srcId="{01DA7CD8-A3D0-4D1F-B735-4676F592082C}" destId="{5D18FAD9-E9E6-42C0-9853-77D28A807E65}" srcOrd="0" destOrd="0" presId="urn:microsoft.com/office/officeart/2018/2/layout/IconVerticalSolidList"/>
    <dgm:cxn modelId="{3AB3C083-26B9-4448-8EA1-3D257580EC0B}" type="presParOf" srcId="{01DA7CD8-A3D0-4D1F-B735-4676F592082C}" destId="{61E643CC-505F-4179-99E8-DF3EEA22FDA3}" srcOrd="1" destOrd="0" presId="urn:microsoft.com/office/officeart/2018/2/layout/IconVerticalSolidList"/>
    <dgm:cxn modelId="{2040BFCC-00A6-4558-9664-48477666EB80}" type="presParOf" srcId="{01DA7CD8-A3D0-4D1F-B735-4676F592082C}" destId="{7174B7CE-6134-4622-9221-75D37AB6E3EC}" srcOrd="2" destOrd="0" presId="urn:microsoft.com/office/officeart/2018/2/layout/IconVerticalSolidList"/>
    <dgm:cxn modelId="{6B1C66A8-A83A-4B91-BD30-0D3198639305}" type="presParOf" srcId="{01DA7CD8-A3D0-4D1F-B735-4676F592082C}" destId="{E74904BE-ECB3-40C1-B1E8-38FFBBBCDDB9}" srcOrd="3" destOrd="0" presId="urn:microsoft.com/office/officeart/2018/2/layout/IconVerticalSolidList"/>
    <dgm:cxn modelId="{87CA12CD-B04D-460E-A622-1DCCD54EE417}" type="presParOf" srcId="{623E0159-EF24-4561-93EF-60C6803DD7A4}" destId="{F6BAAE7B-7C08-40DB-BF5D-A802ECF171EC}" srcOrd="3" destOrd="0" presId="urn:microsoft.com/office/officeart/2018/2/layout/IconVerticalSolidList"/>
    <dgm:cxn modelId="{E915BA22-D513-43D7-87A1-C204FD593E12}" type="presParOf" srcId="{623E0159-EF24-4561-93EF-60C6803DD7A4}" destId="{A456F94D-F87B-4960-91DE-37BF71A880C3}" srcOrd="4" destOrd="0" presId="urn:microsoft.com/office/officeart/2018/2/layout/IconVerticalSolidList"/>
    <dgm:cxn modelId="{4659C486-D900-410F-A3BB-56011E063A62}" type="presParOf" srcId="{A456F94D-F87B-4960-91DE-37BF71A880C3}" destId="{50F14361-5DF5-4F80-8797-39FF7D7F331F}" srcOrd="0" destOrd="0" presId="urn:microsoft.com/office/officeart/2018/2/layout/IconVerticalSolidList"/>
    <dgm:cxn modelId="{CEF2B4C3-3128-44DA-8862-773FE09346D9}" type="presParOf" srcId="{A456F94D-F87B-4960-91DE-37BF71A880C3}" destId="{5714A826-3A62-4700-B323-2EFDDFBF1A0C}" srcOrd="1" destOrd="0" presId="urn:microsoft.com/office/officeart/2018/2/layout/IconVerticalSolidList"/>
    <dgm:cxn modelId="{EAAB1313-5F85-4596-83EB-D8DF1A24B8C2}" type="presParOf" srcId="{A456F94D-F87B-4960-91DE-37BF71A880C3}" destId="{EE575058-E3C4-40DA-943D-C304FF466FB6}" srcOrd="2" destOrd="0" presId="urn:microsoft.com/office/officeart/2018/2/layout/IconVerticalSolidList"/>
    <dgm:cxn modelId="{A5D90A6F-BD00-4A36-840E-8AF706163655}" type="presParOf" srcId="{A456F94D-F87B-4960-91DE-37BF71A880C3}" destId="{1CB20408-F648-4A49-819A-3B0853C42FA1}" srcOrd="3" destOrd="0" presId="urn:microsoft.com/office/officeart/2018/2/layout/IconVerticalSolidList"/>
    <dgm:cxn modelId="{9C8DBFA5-2983-4EA8-BACD-B88E0FA0A337}" type="presParOf" srcId="{623E0159-EF24-4561-93EF-60C6803DD7A4}" destId="{B19E9BBE-9F09-4AF2-A867-2E9C3F363546}" srcOrd="5" destOrd="0" presId="urn:microsoft.com/office/officeart/2018/2/layout/IconVerticalSolidList"/>
    <dgm:cxn modelId="{2D485B06-3648-4AEE-A819-5EBCFC3DC59D}" type="presParOf" srcId="{623E0159-EF24-4561-93EF-60C6803DD7A4}" destId="{0EEEACAE-3A15-40DD-8E3A-F170068F5D56}" srcOrd="6" destOrd="0" presId="urn:microsoft.com/office/officeart/2018/2/layout/IconVerticalSolidList"/>
    <dgm:cxn modelId="{DF34E490-E3E4-4468-A833-68AEA69FA4A5}" type="presParOf" srcId="{0EEEACAE-3A15-40DD-8E3A-F170068F5D56}" destId="{78D6D694-1BDB-485F-80BD-0BED011B4FA4}" srcOrd="0" destOrd="0" presId="urn:microsoft.com/office/officeart/2018/2/layout/IconVerticalSolidList"/>
    <dgm:cxn modelId="{05675C1E-EC39-4EE2-902A-262BCD105DC0}" type="presParOf" srcId="{0EEEACAE-3A15-40DD-8E3A-F170068F5D56}" destId="{80B3019D-8850-4093-8240-EBB547CC5758}" srcOrd="1" destOrd="0" presId="urn:microsoft.com/office/officeart/2018/2/layout/IconVerticalSolidList"/>
    <dgm:cxn modelId="{4FD98DF0-B1B0-4EA0-86F2-335CFABF1898}" type="presParOf" srcId="{0EEEACAE-3A15-40DD-8E3A-F170068F5D56}" destId="{0C697886-DFD6-4F1C-BE1D-0EA8730E1091}" srcOrd="2" destOrd="0" presId="urn:microsoft.com/office/officeart/2018/2/layout/IconVerticalSolidList"/>
    <dgm:cxn modelId="{074D5759-5444-4325-B087-F8B5F7D6067F}" type="presParOf" srcId="{0EEEACAE-3A15-40DD-8E3A-F170068F5D56}" destId="{E2788D05-59EC-4467-BA15-0787D5D2AA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833E69-75C8-4785-B85C-0A99404E246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1B7EDC-EAEF-42E9-8AAE-615EAED57DA6}">
      <dgm:prSet/>
      <dgm:spPr/>
      <dgm:t>
        <a:bodyPr/>
        <a:lstStyle/>
        <a:p>
          <a:pPr>
            <a:defRPr cap="all"/>
          </a:pPr>
          <a:r>
            <a:rPr lang="en-US"/>
            <a:t>Step 1: Find the database where message evidence is stored</a:t>
          </a:r>
        </a:p>
      </dgm:t>
    </dgm:pt>
    <dgm:pt modelId="{8F4AF64D-7C0A-4BD8-AF9C-858CA7F5016F}" type="parTrans" cxnId="{6BC4CE20-6429-4497-ACC4-71ECE587CEA5}">
      <dgm:prSet/>
      <dgm:spPr/>
      <dgm:t>
        <a:bodyPr/>
        <a:lstStyle/>
        <a:p>
          <a:endParaRPr lang="en-US"/>
        </a:p>
      </dgm:t>
    </dgm:pt>
    <dgm:pt modelId="{E3A923CA-A4CC-4898-993E-E4928BC33478}" type="sibTrans" cxnId="{6BC4CE20-6429-4497-ACC4-71ECE587CEA5}">
      <dgm:prSet/>
      <dgm:spPr/>
      <dgm:t>
        <a:bodyPr/>
        <a:lstStyle/>
        <a:p>
          <a:endParaRPr lang="en-US"/>
        </a:p>
      </dgm:t>
    </dgm:pt>
    <dgm:pt modelId="{6E3DCA55-E9AB-49B6-8EA6-5A27AD1C073F}">
      <dgm:prSet/>
      <dgm:spPr/>
      <dgm:t>
        <a:bodyPr/>
        <a:lstStyle/>
        <a:p>
          <a:pPr>
            <a:defRPr cap="all"/>
          </a:pPr>
          <a:r>
            <a:rPr lang="en-US"/>
            <a:t>Step 2: Find the table contains the message content</a:t>
          </a:r>
        </a:p>
      </dgm:t>
    </dgm:pt>
    <dgm:pt modelId="{FC1B3D87-3D5A-44F0-9F10-FFCFEDCDA73C}" type="parTrans" cxnId="{6D72C5F5-9AE2-48BE-BA96-E93E01C5008E}">
      <dgm:prSet/>
      <dgm:spPr/>
      <dgm:t>
        <a:bodyPr/>
        <a:lstStyle/>
        <a:p>
          <a:endParaRPr lang="en-US"/>
        </a:p>
      </dgm:t>
    </dgm:pt>
    <dgm:pt modelId="{1726AB99-6C66-4C19-BAC7-FD4FD2BB9B10}" type="sibTrans" cxnId="{6D72C5F5-9AE2-48BE-BA96-E93E01C5008E}">
      <dgm:prSet/>
      <dgm:spPr/>
      <dgm:t>
        <a:bodyPr/>
        <a:lstStyle/>
        <a:p>
          <a:endParaRPr lang="en-US"/>
        </a:p>
      </dgm:t>
    </dgm:pt>
    <dgm:pt modelId="{C36621DE-E0B7-41D3-9FA8-E6E06A2B85E1}">
      <dgm:prSet/>
      <dgm:spPr/>
      <dgm:t>
        <a:bodyPr/>
        <a:lstStyle/>
        <a:p>
          <a:pPr>
            <a:defRPr cap="all"/>
          </a:pPr>
          <a:r>
            <a:rPr lang="en-US"/>
            <a:t>Step 3: Find the column contains the message content</a:t>
          </a:r>
        </a:p>
      </dgm:t>
    </dgm:pt>
    <dgm:pt modelId="{2DC2018C-7C6D-4AF6-9057-C9C6F1950D6C}" type="parTrans" cxnId="{1589EE26-4792-4E3A-84C0-F44B25A74066}">
      <dgm:prSet/>
      <dgm:spPr/>
      <dgm:t>
        <a:bodyPr/>
        <a:lstStyle/>
        <a:p>
          <a:endParaRPr lang="en-US"/>
        </a:p>
      </dgm:t>
    </dgm:pt>
    <dgm:pt modelId="{364E406A-AC86-4D11-BE81-0A7A5ABE4901}" type="sibTrans" cxnId="{1589EE26-4792-4E3A-84C0-F44B25A74066}">
      <dgm:prSet/>
      <dgm:spPr/>
      <dgm:t>
        <a:bodyPr/>
        <a:lstStyle/>
        <a:p>
          <a:endParaRPr lang="en-US"/>
        </a:p>
      </dgm:t>
    </dgm:pt>
    <dgm:pt modelId="{147BD929-64CC-4C31-AABC-C9F19A3FD0F0}">
      <dgm:prSet/>
      <dgm:spPr/>
      <dgm:t>
        <a:bodyPr/>
        <a:lstStyle/>
        <a:p>
          <a:pPr>
            <a:defRPr cap="all"/>
          </a:pPr>
          <a:r>
            <a:rPr lang="en-US"/>
            <a:t>Step 4: Find the message content  in a cell</a:t>
          </a:r>
        </a:p>
      </dgm:t>
    </dgm:pt>
    <dgm:pt modelId="{FC5500F6-0A89-4D79-9A87-7B8916C01D12}" type="parTrans" cxnId="{A51A0E86-B245-4AE7-AA04-3EE33F90EA67}">
      <dgm:prSet/>
      <dgm:spPr/>
      <dgm:t>
        <a:bodyPr/>
        <a:lstStyle/>
        <a:p>
          <a:endParaRPr lang="en-US"/>
        </a:p>
      </dgm:t>
    </dgm:pt>
    <dgm:pt modelId="{27C557B5-7972-413A-A1B8-72C1D36859DF}" type="sibTrans" cxnId="{A51A0E86-B245-4AE7-AA04-3EE33F90EA67}">
      <dgm:prSet/>
      <dgm:spPr/>
      <dgm:t>
        <a:bodyPr/>
        <a:lstStyle/>
        <a:p>
          <a:endParaRPr lang="en-US"/>
        </a:p>
      </dgm:t>
    </dgm:pt>
    <dgm:pt modelId="{DFA04BD4-7F5C-4E92-9145-8F41776FE4A5}" type="pres">
      <dgm:prSet presAssocID="{4A833E69-75C8-4785-B85C-0A99404E2468}" presName="root" presStyleCnt="0">
        <dgm:presLayoutVars>
          <dgm:dir/>
          <dgm:resizeHandles val="exact"/>
        </dgm:presLayoutVars>
      </dgm:prSet>
      <dgm:spPr/>
    </dgm:pt>
    <dgm:pt modelId="{EE4FDE93-7EE0-4A4D-A3D8-B7E8316DC8DE}" type="pres">
      <dgm:prSet presAssocID="{AA1B7EDC-EAEF-42E9-8AAE-615EAED57DA6}" presName="compNode" presStyleCnt="0"/>
      <dgm:spPr/>
    </dgm:pt>
    <dgm:pt modelId="{D58FEAFE-12D7-4E3F-A92A-299D2B19B9C8}" type="pres">
      <dgm:prSet presAssocID="{AA1B7EDC-EAEF-42E9-8AAE-615EAED57DA6}" presName="iconBgRect" presStyleLbl="bgShp" presStyleIdx="0" presStyleCnt="4"/>
      <dgm:spPr/>
    </dgm:pt>
    <dgm:pt modelId="{F94EA596-94D4-45CF-A14A-BB0DF6DF177A}" type="pres">
      <dgm:prSet presAssocID="{AA1B7EDC-EAEF-42E9-8AAE-615EAED57D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34DF92-EB1E-43BB-94AB-4034FB01EE06}" type="pres">
      <dgm:prSet presAssocID="{AA1B7EDC-EAEF-42E9-8AAE-615EAED57DA6}" presName="spaceRect" presStyleCnt="0"/>
      <dgm:spPr/>
    </dgm:pt>
    <dgm:pt modelId="{6A306A83-C952-4F99-9E46-0618725E46F6}" type="pres">
      <dgm:prSet presAssocID="{AA1B7EDC-EAEF-42E9-8AAE-615EAED57DA6}" presName="textRect" presStyleLbl="revTx" presStyleIdx="0" presStyleCnt="4">
        <dgm:presLayoutVars>
          <dgm:chMax val="1"/>
          <dgm:chPref val="1"/>
        </dgm:presLayoutVars>
      </dgm:prSet>
      <dgm:spPr/>
    </dgm:pt>
    <dgm:pt modelId="{9D8E5C7C-058A-4079-9059-DC49769BEEAA}" type="pres">
      <dgm:prSet presAssocID="{E3A923CA-A4CC-4898-993E-E4928BC33478}" presName="sibTrans" presStyleCnt="0"/>
      <dgm:spPr/>
    </dgm:pt>
    <dgm:pt modelId="{553EBC48-AC00-4274-80B7-200A83118F74}" type="pres">
      <dgm:prSet presAssocID="{6E3DCA55-E9AB-49B6-8EA6-5A27AD1C073F}" presName="compNode" presStyleCnt="0"/>
      <dgm:spPr/>
    </dgm:pt>
    <dgm:pt modelId="{F66B7FD3-4A35-4923-B2AC-FBE3EA5DFF09}" type="pres">
      <dgm:prSet presAssocID="{6E3DCA55-E9AB-49B6-8EA6-5A27AD1C073F}" presName="iconBgRect" presStyleLbl="bgShp" presStyleIdx="1" presStyleCnt="4"/>
      <dgm:spPr/>
    </dgm:pt>
    <dgm:pt modelId="{B3D25AD1-294B-4281-8AE8-0C28E8909C4D}" type="pres">
      <dgm:prSet presAssocID="{6E3DCA55-E9AB-49B6-8EA6-5A27AD1C07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DF7EB40-880A-48FA-BF5A-569E53903C66}" type="pres">
      <dgm:prSet presAssocID="{6E3DCA55-E9AB-49B6-8EA6-5A27AD1C073F}" presName="spaceRect" presStyleCnt="0"/>
      <dgm:spPr/>
    </dgm:pt>
    <dgm:pt modelId="{0990EC2B-4E83-4B83-B10D-7FE0EE22E399}" type="pres">
      <dgm:prSet presAssocID="{6E3DCA55-E9AB-49B6-8EA6-5A27AD1C073F}" presName="textRect" presStyleLbl="revTx" presStyleIdx="1" presStyleCnt="4">
        <dgm:presLayoutVars>
          <dgm:chMax val="1"/>
          <dgm:chPref val="1"/>
        </dgm:presLayoutVars>
      </dgm:prSet>
      <dgm:spPr/>
    </dgm:pt>
    <dgm:pt modelId="{98BA4F5C-1396-4F69-8705-47B5AD0A0716}" type="pres">
      <dgm:prSet presAssocID="{1726AB99-6C66-4C19-BAC7-FD4FD2BB9B10}" presName="sibTrans" presStyleCnt="0"/>
      <dgm:spPr/>
    </dgm:pt>
    <dgm:pt modelId="{CEB8EC52-DCAA-42A9-8CE9-976216274223}" type="pres">
      <dgm:prSet presAssocID="{C36621DE-E0B7-41D3-9FA8-E6E06A2B85E1}" presName="compNode" presStyleCnt="0"/>
      <dgm:spPr/>
    </dgm:pt>
    <dgm:pt modelId="{D87C520A-AE5E-4FD7-B198-0B7BD7226D9E}" type="pres">
      <dgm:prSet presAssocID="{C36621DE-E0B7-41D3-9FA8-E6E06A2B85E1}" presName="iconBgRect" presStyleLbl="bgShp" presStyleIdx="2" presStyleCnt="4"/>
      <dgm:spPr/>
    </dgm:pt>
    <dgm:pt modelId="{0ADDF18C-8BE7-4E57-822D-F3C2C4009329}" type="pres">
      <dgm:prSet presAssocID="{C36621DE-E0B7-41D3-9FA8-E6E06A2B85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F1DA032-D5EB-45F8-AEE5-D9ADA44EB32F}" type="pres">
      <dgm:prSet presAssocID="{C36621DE-E0B7-41D3-9FA8-E6E06A2B85E1}" presName="spaceRect" presStyleCnt="0"/>
      <dgm:spPr/>
    </dgm:pt>
    <dgm:pt modelId="{5A5D62E0-C69F-435D-A24B-B6AF7DC18564}" type="pres">
      <dgm:prSet presAssocID="{C36621DE-E0B7-41D3-9FA8-E6E06A2B85E1}" presName="textRect" presStyleLbl="revTx" presStyleIdx="2" presStyleCnt="4">
        <dgm:presLayoutVars>
          <dgm:chMax val="1"/>
          <dgm:chPref val="1"/>
        </dgm:presLayoutVars>
      </dgm:prSet>
      <dgm:spPr/>
    </dgm:pt>
    <dgm:pt modelId="{7B54B5FB-0D43-476D-A236-449814150EEE}" type="pres">
      <dgm:prSet presAssocID="{364E406A-AC86-4D11-BE81-0A7A5ABE4901}" presName="sibTrans" presStyleCnt="0"/>
      <dgm:spPr/>
    </dgm:pt>
    <dgm:pt modelId="{36C73B60-E5A8-4CA8-B6A2-73C651FE966F}" type="pres">
      <dgm:prSet presAssocID="{147BD929-64CC-4C31-AABC-C9F19A3FD0F0}" presName="compNode" presStyleCnt="0"/>
      <dgm:spPr/>
    </dgm:pt>
    <dgm:pt modelId="{5D2ADE5D-E81A-49F6-A787-A936C4B9C1D0}" type="pres">
      <dgm:prSet presAssocID="{147BD929-64CC-4C31-AABC-C9F19A3FD0F0}" presName="iconBgRect" presStyleLbl="bgShp" presStyleIdx="3" presStyleCnt="4"/>
      <dgm:spPr/>
    </dgm:pt>
    <dgm:pt modelId="{AE345F9D-4012-4B1C-814F-4A6A2DD29C96}" type="pres">
      <dgm:prSet presAssocID="{147BD929-64CC-4C31-AABC-C9F19A3FD0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9AF21BBF-3591-489E-B05A-3E8DE91D0E54}" type="pres">
      <dgm:prSet presAssocID="{147BD929-64CC-4C31-AABC-C9F19A3FD0F0}" presName="spaceRect" presStyleCnt="0"/>
      <dgm:spPr/>
    </dgm:pt>
    <dgm:pt modelId="{3858E639-5EAC-403C-BE3C-969C84C2E4A3}" type="pres">
      <dgm:prSet presAssocID="{147BD929-64CC-4C31-AABC-C9F19A3FD0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475D03-CD2E-4A21-8178-EE8FC7B71110}" type="presOf" srcId="{AA1B7EDC-EAEF-42E9-8AAE-615EAED57DA6}" destId="{6A306A83-C952-4F99-9E46-0618725E46F6}" srcOrd="0" destOrd="0" presId="urn:microsoft.com/office/officeart/2018/5/layout/IconCircleLabelList"/>
    <dgm:cxn modelId="{6BC4CE20-6429-4497-ACC4-71ECE587CEA5}" srcId="{4A833E69-75C8-4785-B85C-0A99404E2468}" destId="{AA1B7EDC-EAEF-42E9-8AAE-615EAED57DA6}" srcOrd="0" destOrd="0" parTransId="{8F4AF64D-7C0A-4BD8-AF9C-858CA7F5016F}" sibTransId="{E3A923CA-A4CC-4898-993E-E4928BC33478}"/>
    <dgm:cxn modelId="{1589EE26-4792-4E3A-84C0-F44B25A74066}" srcId="{4A833E69-75C8-4785-B85C-0A99404E2468}" destId="{C36621DE-E0B7-41D3-9FA8-E6E06A2B85E1}" srcOrd="2" destOrd="0" parTransId="{2DC2018C-7C6D-4AF6-9057-C9C6F1950D6C}" sibTransId="{364E406A-AC86-4D11-BE81-0A7A5ABE4901}"/>
    <dgm:cxn modelId="{A51A0E86-B245-4AE7-AA04-3EE33F90EA67}" srcId="{4A833E69-75C8-4785-B85C-0A99404E2468}" destId="{147BD929-64CC-4C31-AABC-C9F19A3FD0F0}" srcOrd="3" destOrd="0" parTransId="{FC5500F6-0A89-4D79-9A87-7B8916C01D12}" sibTransId="{27C557B5-7972-413A-A1B8-72C1D36859DF}"/>
    <dgm:cxn modelId="{2DA82A8D-F14C-4D72-80E1-8196D4D80D43}" type="presOf" srcId="{4A833E69-75C8-4785-B85C-0A99404E2468}" destId="{DFA04BD4-7F5C-4E92-9145-8F41776FE4A5}" srcOrd="0" destOrd="0" presId="urn:microsoft.com/office/officeart/2018/5/layout/IconCircleLabelList"/>
    <dgm:cxn modelId="{F8C4FA92-E57E-44E7-A712-4F2F38C62BB3}" type="presOf" srcId="{147BD929-64CC-4C31-AABC-C9F19A3FD0F0}" destId="{3858E639-5EAC-403C-BE3C-969C84C2E4A3}" srcOrd="0" destOrd="0" presId="urn:microsoft.com/office/officeart/2018/5/layout/IconCircleLabelList"/>
    <dgm:cxn modelId="{24C141C8-3383-4AB9-9A90-0B09DE63630A}" type="presOf" srcId="{6E3DCA55-E9AB-49B6-8EA6-5A27AD1C073F}" destId="{0990EC2B-4E83-4B83-B10D-7FE0EE22E399}" srcOrd="0" destOrd="0" presId="urn:microsoft.com/office/officeart/2018/5/layout/IconCircleLabelList"/>
    <dgm:cxn modelId="{D415DBDA-C2DC-47A0-9255-B7229FB370E6}" type="presOf" srcId="{C36621DE-E0B7-41D3-9FA8-E6E06A2B85E1}" destId="{5A5D62E0-C69F-435D-A24B-B6AF7DC18564}" srcOrd="0" destOrd="0" presId="urn:microsoft.com/office/officeart/2018/5/layout/IconCircleLabelList"/>
    <dgm:cxn modelId="{6D72C5F5-9AE2-48BE-BA96-E93E01C5008E}" srcId="{4A833E69-75C8-4785-B85C-0A99404E2468}" destId="{6E3DCA55-E9AB-49B6-8EA6-5A27AD1C073F}" srcOrd="1" destOrd="0" parTransId="{FC1B3D87-3D5A-44F0-9F10-FFCFEDCDA73C}" sibTransId="{1726AB99-6C66-4C19-BAC7-FD4FD2BB9B10}"/>
    <dgm:cxn modelId="{E0825313-A121-4483-BFDA-D263D1179958}" type="presParOf" srcId="{DFA04BD4-7F5C-4E92-9145-8F41776FE4A5}" destId="{EE4FDE93-7EE0-4A4D-A3D8-B7E8316DC8DE}" srcOrd="0" destOrd="0" presId="urn:microsoft.com/office/officeart/2018/5/layout/IconCircleLabelList"/>
    <dgm:cxn modelId="{A9EC24F9-858E-4078-8606-621FBCF5A2C9}" type="presParOf" srcId="{EE4FDE93-7EE0-4A4D-A3D8-B7E8316DC8DE}" destId="{D58FEAFE-12D7-4E3F-A92A-299D2B19B9C8}" srcOrd="0" destOrd="0" presId="urn:microsoft.com/office/officeart/2018/5/layout/IconCircleLabelList"/>
    <dgm:cxn modelId="{C2C2E930-6346-45D1-80B9-7983FC8F7E84}" type="presParOf" srcId="{EE4FDE93-7EE0-4A4D-A3D8-B7E8316DC8DE}" destId="{F94EA596-94D4-45CF-A14A-BB0DF6DF177A}" srcOrd="1" destOrd="0" presId="urn:microsoft.com/office/officeart/2018/5/layout/IconCircleLabelList"/>
    <dgm:cxn modelId="{3271FE86-5419-4A48-8AEA-B7633089C746}" type="presParOf" srcId="{EE4FDE93-7EE0-4A4D-A3D8-B7E8316DC8DE}" destId="{F434DF92-EB1E-43BB-94AB-4034FB01EE06}" srcOrd="2" destOrd="0" presId="urn:microsoft.com/office/officeart/2018/5/layout/IconCircleLabelList"/>
    <dgm:cxn modelId="{BAD163B8-2B8E-4B52-8736-7037CA18A4CF}" type="presParOf" srcId="{EE4FDE93-7EE0-4A4D-A3D8-B7E8316DC8DE}" destId="{6A306A83-C952-4F99-9E46-0618725E46F6}" srcOrd="3" destOrd="0" presId="urn:microsoft.com/office/officeart/2018/5/layout/IconCircleLabelList"/>
    <dgm:cxn modelId="{A7579C9F-D54B-44EC-8E51-D584A4A65EEC}" type="presParOf" srcId="{DFA04BD4-7F5C-4E92-9145-8F41776FE4A5}" destId="{9D8E5C7C-058A-4079-9059-DC49769BEEAA}" srcOrd="1" destOrd="0" presId="urn:microsoft.com/office/officeart/2018/5/layout/IconCircleLabelList"/>
    <dgm:cxn modelId="{C7594D6E-94B1-4EF3-A43A-D5683DDF00CA}" type="presParOf" srcId="{DFA04BD4-7F5C-4E92-9145-8F41776FE4A5}" destId="{553EBC48-AC00-4274-80B7-200A83118F74}" srcOrd="2" destOrd="0" presId="urn:microsoft.com/office/officeart/2018/5/layout/IconCircleLabelList"/>
    <dgm:cxn modelId="{A5B235E8-B56F-4C61-A0E4-B9195C7E8FC5}" type="presParOf" srcId="{553EBC48-AC00-4274-80B7-200A83118F74}" destId="{F66B7FD3-4A35-4923-B2AC-FBE3EA5DFF09}" srcOrd="0" destOrd="0" presId="urn:microsoft.com/office/officeart/2018/5/layout/IconCircleLabelList"/>
    <dgm:cxn modelId="{EDC8CEA4-D176-4773-B785-5807BCD07C05}" type="presParOf" srcId="{553EBC48-AC00-4274-80B7-200A83118F74}" destId="{B3D25AD1-294B-4281-8AE8-0C28E8909C4D}" srcOrd="1" destOrd="0" presId="urn:microsoft.com/office/officeart/2018/5/layout/IconCircleLabelList"/>
    <dgm:cxn modelId="{D89E2B5D-3CAD-4A1D-B285-BB3F3F8443E7}" type="presParOf" srcId="{553EBC48-AC00-4274-80B7-200A83118F74}" destId="{CDF7EB40-880A-48FA-BF5A-569E53903C66}" srcOrd="2" destOrd="0" presId="urn:microsoft.com/office/officeart/2018/5/layout/IconCircleLabelList"/>
    <dgm:cxn modelId="{9CED87AC-A3C1-4745-9391-6CCF3D1F3775}" type="presParOf" srcId="{553EBC48-AC00-4274-80B7-200A83118F74}" destId="{0990EC2B-4E83-4B83-B10D-7FE0EE22E399}" srcOrd="3" destOrd="0" presId="urn:microsoft.com/office/officeart/2018/5/layout/IconCircleLabelList"/>
    <dgm:cxn modelId="{35B2477F-0CD7-457B-83D1-A00526E4BF30}" type="presParOf" srcId="{DFA04BD4-7F5C-4E92-9145-8F41776FE4A5}" destId="{98BA4F5C-1396-4F69-8705-47B5AD0A0716}" srcOrd="3" destOrd="0" presId="urn:microsoft.com/office/officeart/2018/5/layout/IconCircleLabelList"/>
    <dgm:cxn modelId="{6DECD157-711F-473B-82A8-2331CDE7696B}" type="presParOf" srcId="{DFA04BD4-7F5C-4E92-9145-8F41776FE4A5}" destId="{CEB8EC52-DCAA-42A9-8CE9-976216274223}" srcOrd="4" destOrd="0" presId="urn:microsoft.com/office/officeart/2018/5/layout/IconCircleLabelList"/>
    <dgm:cxn modelId="{028CF08A-B394-4936-BE6C-FACDCD01DB80}" type="presParOf" srcId="{CEB8EC52-DCAA-42A9-8CE9-976216274223}" destId="{D87C520A-AE5E-4FD7-B198-0B7BD7226D9E}" srcOrd="0" destOrd="0" presId="urn:microsoft.com/office/officeart/2018/5/layout/IconCircleLabelList"/>
    <dgm:cxn modelId="{B710358D-4870-42A9-BCA2-0C06A07F965A}" type="presParOf" srcId="{CEB8EC52-DCAA-42A9-8CE9-976216274223}" destId="{0ADDF18C-8BE7-4E57-822D-F3C2C4009329}" srcOrd="1" destOrd="0" presId="urn:microsoft.com/office/officeart/2018/5/layout/IconCircleLabelList"/>
    <dgm:cxn modelId="{76A493ED-633D-4844-8E9A-9E57416F8DB4}" type="presParOf" srcId="{CEB8EC52-DCAA-42A9-8CE9-976216274223}" destId="{5F1DA032-D5EB-45F8-AEE5-D9ADA44EB32F}" srcOrd="2" destOrd="0" presId="urn:microsoft.com/office/officeart/2018/5/layout/IconCircleLabelList"/>
    <dgm:cxn modelId="{65EE3007-C2A5-443E-8108-BC3642550732}" type="presParOf" srcId="{CEB8EC52-DCAA-42A9-8CE9-976216274223}" destId="{5A5D62E0-C69F-435D-A24B-B6AF7DC18564}" srcOrd="3" destOrd="0" presId="urn:microsoft.com/office/officeart/2018/5/layout/IconCircleLabelList"/>
    <dgm:cxn modelId="{05908DEB-318D-4D81-9D29-6FB716F14301}" type="presParOf" srcId="{DFA04BD4-7F5C-4E92-9145-8F41776FE4A5}" destId="{7B54B5FB-0D43-476D-A236-449814150EEE}" srcOrd="5" destOrd="0" presId="urn:microsoft.com/office/officeart/2018/5/layout/IconCircleLabelList"/>
    <dgm:cxn modelId="{EC941F1B-7934-4B9B-A50D-A4A81E93C4BE}" type="presParOf" srcId="{DFA04BD4-7F5C-4E92-9145-8F41776FE4A5}" destId="{36C73B60-E5A8-4CA8-B6A2-73C651FE966F}" srcOrd="6" destOrd="0" presId="urn:microsoft.com/office/officeart/2018/5/layout/IconCircleLabelList"/>
    <dgm:cxn modelId="{1243435D-4CFE-4BB6-ACA4-A5D263CE2F70}" type="presParOf" srcId="{36C73B60-E5A8-4CA8-B6A2-73C651FE966F}" destId="{5D2ADE5D-E81A-49F6-A787-A936C4B9C1D0}" srcOrd="0" destOrd="0" presId="urn:microsoft.com/office/officeart/2018/5/layout/IconCircleLabelList"/>
    <dgm:cxn modelId="{7566571D-2777-4B7C-9939-E8DB1A06A6EA}" type="presParOf" srcId="{36C73B60-E5A8-4CA8-B6A2-73C651FE966F}" destId="{AE345F9D-4012-4B1C-814F-4A6A2DD29C96}" srcOrd="1" destOrd="0" presId="urn:microsoft.com/office/officeart/2018/5/layout/IconCircleLabelList"/>
    <dgm:cxn modelId="{F6A9E901-003D-4273-9C32-84262D9190CC}" type="presParOf" srcId="{36C73B60-E5A8-4CA8-B6A2-73C651FE966F}" destId="{9AF21BBF-3591-489E-B05A-3E8DE91D0E54}" srcOrd="2" destOrd="0" presId="urn:microsoft.com/office/officeart/2018/5/layout/IconCircleLabelList"/>
    <dgm:cxn modelId="{58266332-CA81-44E1-81DC-8D5A7D5983B2}" type="presParOf" srcId="{36C73B60-E5A8-4CA8-B6A2-73C651FE966F}" destId="{3858E639-5EAC-403C-BE3C-969C84C2E4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C438DC-1D43-4FC9-8D25-957ECDBFCF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C0D483E-0819-4C60-B849-9B2A2E48DEB7}">
      <dgm:prSet/>
      <dgm:spPr/>
      <dgm:t>
        <a:bodyPr/>
        <a:lstStyle/>
        <a:p>
          <a:r>
            <a:rPr lang="en-US"/>
            <a:t>Understand the application</a:t>
          </a:r>
        </a:p>
      </dgm:t>
    </dgm:pt>
    <dgm:pt modelId="{361E0092-6E72-4629-BED2-2DC04D60AA28}" type="parTrans" cxnId="{3CEC981A-E30E-4790-848A-91C0BF5935E5}">
      <dgm:prSet/>
      <dgm:spPr/>
      <dgm:t>
        <a:bodyPr/>
        <a:lstStyle/>
        <a:p>
          <a:endParaRPr lang="en-US"/>
        </a:p>
      </dgm:t>
    </dgm:pt>
    <dgm:pt modelId="{6682C1F3-82C7-4DDB-9F0B-8E4F9C376D71}" type="sibTrans" cxnId="{3CEC981A-E30E-4790-848A-91C0BF5935E5}">
      <dgm:prSet/>
      <dgm:spPr/>
      <dgm:t>
        <a:bodyPr/>
        <a:lstStyle/>
        <a:p>
          <a:endParaRPr lang="en-US"/>
        </a:p>
      </dgm:t>
    </dgm:pt>
    <dgm:pt modelId="{088DA83D-30C2-454E-886B-F31002CB5197}">
      <dgm:prSet/>
      <dgm:spPr/>
      <dgm:t>
        <a:bodyPr/>
        <a:lstStyle/>
        <a:p>
          <a:r>
            <a:rPr lang="en-US"/>
            <a:t>Locate the packages.xml for metadata of the application</a:t>
          </a:r>
        </a:p>
      </dgm:t>
    </dgm:pt>
    <dgm:pt modelId="{4B6B97F7-CEA3-491D-A2B0-93311EB5C76F}" type="parTrans" cxnId="{3B1011A8-F50F-41B2-AEAC-717690D8DE02}">
      <dgm:prSet/>
      <dgm:spPr/>
      <dgm:t>
        <a:bodyPr/>
        <a:lstStyle/>
        <a:p>
          <a:endParaRPr lang="en-US"/>
        </a:p>
      </dgm:t>
    </dgm:pt>
    <dgm:pt modelId="{8666A14E-EEBF-4056-8DDD-BEBC093E88AD}" type="sibTrans" cxnId="{3B1011A8-F50F-41B2-AEAC-717690D8DE02}">
      <dgm:prSet/>
      <dgm:spPr/>
      <dgm:t>
        <a:bodyPr/>
        <a:lstStyle/>
        <a:p>
          <a:endParaRPr lang="en-US"/>
        </a:p>
      </dgm:t>
    </dgm:pt>
    <dgm:pt modelId="{233280F5-2180-4BE1-9647-CD7CFA265E60}">
      <dgm:prSet/>
      <dgm:spPr/>
      <dgm:t>
        <a:bodyPr/>
        <a:lstStyle/>
        <a:p>
          <a:r>
            <a:rPr lang="en-US"/>
            <a:t>Look at the application directories</a:t>
          </a:r>
        </a:p>
      </dgm:t>
    </dgm:pt>
    <dgm:pt modelId="{F66C73C0-3BB5-4E1E-92DE-6FC9AA6A39C0}" type="parTrans" cxnId="{88BF6CA9-A952-46F3-84D7-45FE444BC0CF}">
      <dgm:prSet/>
      <dgm:spPr/>
      <dgm:t>
        <a:bodyPr/>
        <a:lstStyle/>
        <a:p>
          <a:endParaRPr lang="en-US"/>
        </a:p>
      </dgm:t>
    </dgm:pt>
    <dgm:pt modelId="{67997A21-57A9-4302-83AC-AB2FB7C846BF}" type="sibTrans" cxnId="{88BF6CA9-A952-46F3-84D7-45FE444BC0CF}">
      <dgm:prSet/>
      <dgm:spPr/>
      <dgm:t>
        <a:bodyPr/>
        <a:lstStyle/>
        <a:p>
          <a:endParaRPr lang="en-US"/>
        </a:p>
      </dgm:t>
    </dgm:pt>
    <dgm:pt modelId="{92B11A21-8C1A-4BCF-B708-5BF6C42C83BE}">
      <dgm:prSet/>
      <dgm:spPr/>
      <dgm:t>
        <a:bodyPr/>
        <a:lstStyle/>
        <a:p>
          <a:r>
            <a:rPr lang="en-US"/>
            <a:t>Go to the "databases" directory</a:t>
          </a:r>
        </a:p>
      </dgm:t>
    </dgm:pt>
    <dgm:pt modelId="{123690A3-065B-4657-B4A3-27D7610201D6}" type="parTrans" cxnId="{756A5C69-4C03-4F5D-AF60-B26A26F5A157}">
      <dgm:prSet/>
      <dgm:spPr/>
      <dgm:t>
        <a:bodyPr/>
        <a:lstStyle/>
        <a:p>
          <a:endParaRPr lang="en-US"/>
        </a:p>
      </dgm:t>
    </dgm:pt>
    <dgm:pt modelId="{0629ED09-D498-4846-AE01-4DB2B4CE3811}" type="sibTrans" cxnId="{756A5C69-4C03-4F5D-AF60-B26A26F5A157}">
      <dgm:prSet/>
      <dgm:spPr/>
      <dgm:t>
        <a:bodyPr/>
        <a:lstStyle/>
        <a:p>
          <a:endParaRPr lang="en-US"/>
        </a:p>
      </dgm:t>
    </dgm:pt>
    <dgm:pt modelId="{6D247109-41AD-417D-A553-93CDDD0AD451}">
      <dgm:prSet/>
      <dgm:spPr/>
      <dgm:t>
        <a:bodyPr/>
        <a:lstStyle/>
        <a:p>
          <a:r>
            <a:rPr lang="en-US"/>
            <a:t>Open bugle_db</a:t>
          </a:r>
        </a:p>
      </dgm:t>
    </dgm:pt>
    <dgm:pt modelId="{8AE164B9-6D7A-44E9-A19C-A06D2E3237F3}" type="parTrans" cxnId="{12A3BAE9-7B15-43CB-82C2-F13B16207DF4}">
      <dgm:prSet/>
      <dgm:spPr/>
      <dgm:t>
        <a:bodyPr/>
        <a:lstStyle/>
        <a:p>
          <a:endParaRPr lang="en-US"/>
        </a:p>
      </dgm:t>
    </dgm:pt>
    <dgm:pt modelId="{E4351513-6A9D-4FA0-B694-7DD8A9910F29}" type="sibTrans" cxnId="{12A3BAE9-7B15-43CB-82C2-F13B16207DF4}">
      <dgm:prSet/>
      <dgm:spPr/>
      <dgm:t>
        <a:bodyPr/>
        <a:lstStyle/>
        <a:p>
          <a:endParaRPr lang="en-US"/>
        </a:p>
      </dgm:t>
    </dgm:pt>
    <dgm:pt modelId="{B8A10FB1-47EB-4C09-B668-7014C59725CB}">
      <dgm:prSet/>
      <dgm:spPr/>
      <dgm:t>
        <a:bodyPr/>
        <a:lstStyle/>
        <a:p>
          <a:r>
            <a:rPr lang="en-US"/>
            <a:t>Explore these tables: messages, conversations</a:t>
          </a:r>
        </a:p>
      </dgm:t>
    </dgm:pt>
    <dgm:pt modelId="{30215991-AF03-4022-BAFC-F23E0E6AD53E}" type="parTrans" cxnId="{A3E5CC3A-6FD4-4B95-9532-28CA8E1B5393}">
      <dgm:prSet/>
      <dgm:spPr/>
      <dgm:t>
        <a:bodyPr/>
        <a:lstStyle/>
        <a:p>
          <a:endParaRPr lang="en-US"/>
        </a:p>
      </dgm:t>
    </dgm:pt>
    <dgm:pt modelId="{8179649F-0A3E-4246-805B-61E75C2BF5A5}" type="sibTrans" cxnId="{A3E5CC3A-6FD4-4B95-9532-28CA8E1B5393}">
      <dgm:prSet/>
      <dgm:spPr/>
      <dgm:t>
        <a:bodyPr/>
        <a:lstStyle/>
        <a:p>
          <a:endParaRPr lang="en-US"/>
        </a:p>
      </dgm:t>
    </dgm:pt>
    <dgm:pt modelId="{1746DCF9-904C-470B-A8DB-6C72FD9E77F8}">
      <dgm:prSet/>
      <dgm:spPr/>
      <dgm:t>
        <a:bodyPr/>
        <a:lstStyle/>
        <a:p>
          <a:r>
            <a:rPr lang="en-US"/>
            <a:t>Fetch the information needed from these tables</a:t>
          </a:r>
        </a:p>
      </dgm:t>
    </dgm:pt>
    <dgm:pt modelId="{70A9F4E1-9C5F-4130-870A-90291C93FC69}" type="parTrans" cxnId="{62D3C092-F1D6-4B44-AA42-F7864C4599AE}">
      <dgm:prSet/>
      <dgm:spPr/>
      <dgm:t>
        <a:bodyPr/>
        <a:lstStyle/>
        <a:p>
          <a:endParaRPr lang="en-US"/>
        </a:p>
      </dgm:t>
    </dgm:pt>
    <dgm:pt modelId="{097D5FDF-7E17-4A83-9142-61773D5EC352}" type="sibTrans" cxnId="{62D3C092-F1D6-4B44-AA42-F7864C4599AE}">
      <dgm:prSet/>
      <dgm:spPr/>
      <dgm:t>
        <a:bodyPr/>
        <a:lstStyle/>
        <a:p>
          <a:endParaRPr lang="en-US"/>
        </a:p>
      </dgm:t>
    </dgm:pt>
    <dgm:pt modelId="{B1467EC4-11EC-4461-8B0C-9049F21C02EB}" type="pres">
      <dgm:prSet presAssocID="{F9C438DC-1D43-4FC9-8D25-957ECDBFCFEB}" presName="root" presStyleCnt="0">
        <dgm:presLayoutVars>
          <dgm:dir/>
          <dgm:resizeHandles val="exact"/>
        </dgm:presLayoutVars>
      </dgm:prSet>
      <dgm:spPr/>
    </dgm:pt>
    <dgm:pt modelId="{2FEA6259-4A08-4166-9B60-9622EC4665F7}" type="pres">
      <dgm:prSet presAssocID="{6C0D483E-0819-4C60-B849-9B2A2E48DEB7}" presName="compNode" presStyleCnt="0"/>
      <dgm:spPr/>
    </dgm:pt>
    <dgm:pt modelId="{F5FC0D29-8A58-46FD-89AB-235914D45C77}" type="pres">
      <dgm:prSet presAssocID="{6C0D483E-0819-4C60-B849-9B2A2E48DEB7}" presName="bgRect" presStyleLbl="bgShp" presStyleIdx="0" presStyleCnt="4"/>
      <dgm:spPr/>
    </dgm:pt>
    <dgm:pt modelId="{0B2C5283-6618-4217-8DFC-C76C22CA052A}" type="pres">
      <dgm:prSet presAssocID="{6C0D483E-0819-4C60-B849-9B2A2E48DE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C1738B-BDDD-4B7A-8348-3D24AA6FBBBC}" type="pres">
      <dgm:prSet presAssocID="{6C0D483E-0819-4C60-B849-9B2A2E48DEB7}" presName="spaceRect" presStyleCnt="0"/>
      <dgm:spPr/>
    </dgm:pt>
    <dgm:pt modelId="{A4CE5AE2-1EAF-4F27-9E2F-27233A739C4E}" type="pres">
      <dgm:prSet presAssocID="{6C0D483E-0819-4C60-B849-9B2A2E48DEB7}" presName="parTx" presStyleLbl="revTx" presStyleIdx="0" presStyleCnt="5">
        <dgm:presLayoutVars>
          <dgm:chMax val="0"/>
          <dgm:chPref val="0"/>
        </dgm:presLayoutVars>
      </dgm:prSet>
      <dgm:spPr/>
    </dgm:pt>
    <dgm:pt modelId="{B1654CA1-3C66-4DDC-94B0-C398F32B91FD}" type="pres">
      <dgm:prSet presAssocID="{6682C1F3-82C7-4DDB-9F0B-8E4F9C376D71}" presName="sibTrans" presStyleCnt="0"/>
      <dgm:spPr/>
    </dgm:pt>
    <dgm:pt modelId="{0901314B-7076-406E-90FB-3AD92214834A}" type="pres">
      <dgm:prSet presAssocID="{088DA83D-30C2-454E-886B-F31002CB5197}" presName="compNode" presStyleCnt="0"/>
      <dgm:spPr/>
    </dgm:pt>
    <dgm:pt modelId="{F488909D-A0F4-42FF-B4A6-83BB4FFF941E}" type="pres">
      <dgm:prSet presAssocID="{088DA83D-30C2-454E-886B-F31002CB5197}" presName="bgRect" presStyleLbl="bgShp" presStyleIdx="1" presStyleCnt="4"/>
      <dgm:spPr/>
    </dgm:pt>
    <dgm:pt modelId="{2C2F0B27-B29C-41E9-BECC-BC1DDD818EE4}" type="pres">
      <dgm:prSet presAssocID="{088DA83D-30C2-454E-886B-F31002CB51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41555EB-F712-4DDF-BEB2-B3243D5D1D74}" type="pres">
      <dgm:prSet presAssocID="{088DA83D-30C2-454E-886B-F31002CB5197}" presName="spaceRect" presStyleCnt="0"/>
      <dgm:spPr/>
    </dgm:pt>
    <dgm:pt modelId="{51826981-0DB6-47AC-B2D4-AAE3C9AF7687}" type="pres">
      <dgm:prSet presAssocID="{088DA83D-30C2-454E-886B-F31002CB5197}" presName="parTx" presStyleLbl="revTx" presStyleIdx="1" presStyleCnt="5">
        <dgm:presLayoutVars>
          <dgm:chMax val="0"/>
          <dgm:chPref val="0"/>
        </dgm:presLayoutVars>
      </dgm:prSet>
      <dgm:spPr/>
    </dgm:pt>
    <dgm:pt modelId="{3CDEF3A7-E7CB-401F-A87D-889AFC5FC2C0}" type="pres">
      <dgm:prSet presAssocID="{8666A14E-EEBF-4056-8DDD-BEBC093E88AD}" presName="sibTrans" presStyleCnt="0"/>
      <dgm:spPr/>
    </dgm:pt>
    <dgm:pt modelId="{C619123A-8221-4057-93EE-823D2305C54C}" type="pres">
      <dgm:prSet presAssocID="{233280F5-2180-4BE1-9647-CD7CFA265E60}" presName="compNode" presStyleCnt="0"/>
      <dgm:spPr/>
    </dgm:pt>
    <dgm:pt modelId="{1F5FB3A8-32CB-4AFA-B821-212798D69D9B}" type="pres">
      <dgm:prSet presAssocID="{233280F5-2180-4BE1-9647-CD7CFA265E60}" presName="bgRect" presStyleLbl="bgShp" presStyleIdx="2" presStyleCnt="4"/>
      <dgm:spPr/>
    </dgm:pt>
    <dgm:pt modelId="{812DC62B-E854-4657-85A8-28B0222031CC}" type="pres">
      <dgm:prSet presAssocID="{233280F5-2180-4BE1-9647-CD7CFA265E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E45F5E8-6328-447A-A8C8-A6BCADF663E6}" type="pres">
      <dgm:prSet presAssocID="{233280F5-2180-4BE1-9647-CD7CFA265E60}" presName="spaceRect" presStyleCnt="0"/>
      <dgm:spPr/>
    </dgm:pt>
    <dgm:pt modelId="{BF7E7C66-28A8-49D4-9FCC-CB0BBD6280C1}" type="pres">
      <dgm:prSet presAssocID="{233280F5-2180-4BE1-9647-CD7CFA265E60}" presName="parTx" presStyleLbl="revTx" presStyleIdx="2" presStyleCnt="5">
        <dgm:presLayoutVars>
          <dgm:chMax val="0"/>
          <dgm:chPref val="0"/>
        </dgm:presLayoutVars>
      </dgm:prSet>
      <dgm:spPr/>
    </dgm:pt>
    <dgm:pt modelId="{BD243A60-5470-456A-802B-2CC12DE0B0BE}" type="pres">
      <dgm:prSet presAssocID="{67997A21-57A9-4302-83AC-AB2FB7C846BF}" presName="sibTrans" presStyleCnt="0"/>
      <dgm:spPr/>
    </dgm:pt>
    <dgm:pt modelId="{5B886B83-DDB7-4346-B94D-71C0194ED140}" type="pres">
      <dgm:prSet presAssocID="{92B11A21-8C1A-4BCF-B708-5BF6C42C83BE}" presName="compNode" presStyleCnt="0"/>
      <dgm:spPr/>
    </dgm:pt>
    <dgm:pt modelId="{9CC40626-6479-47A1-B4D0-7595B1E89B83}" type="pres">
      <dgm:prSet presAssocID="{92B11A21-8C1A-4BCF-B708-5BF6C42C83BE}" presName="bgRect" presStyleLbl="bgShp" presStyleIdx="3" presStyleCnt="4"/>
      <dgm:spPr/>
    </dgm:pt>
    <dgm:pt modelId="{B6AB3E06-7996-4BB9-B4C7-00EEE0FED404}" type="pres">
      <dgm:prSet presAssocID="{92B11A21-8C1A-4BCF-B708-5BF6C42C83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DAFF0B-92DD-45C2-A9A4-EBED31795A07}" type="pres">
      <dgm:prSet presAssocID="{92B11A21-8C1A-4BCF-B708-5BF6C42C83BE}" presName="spaceRect" presStyleCnt="0"/>
      <dgm:spPr/>
    </dgm:pt>
    <dgm:pt modelId="{BEECCD48-B124-4BC3-960A-6478CF78EF88}" type="pres">
      <dgm:prSet presAssocID="{92B11A21-8C1A-4BCF-B708-5BF6C42C83BE}" presName="parTx" presStyleLbl="revTx" presStyleIdx="3" presStyleCnt="5">
        <dgm:presLayoutVars>
          <dgm:chMax val="0"/>
          <dgm:chPref val="0"/>
        </dgm:presLayoutVars>
      </dgm:prSet>
      <dgm:spPr/>
    </dgm:pt>
    <dgm:pt modelId="{6895FE1E-5A77-4ADC-85E7-32D695FA6816}" type="pres">
      <dgm:prSet presAssocID="{92B11A21-8C1A-4BCF-B708-5BF6C42C83BE}" presName="desTx" presStyleLbl="revTx" presStyleIdx="4" presStyleCnt="5">
        <dgm:presLayoutVars/>
      </dgm:prSet>
      <dgm:spPr/>
    </dgm:pt>
  </dgm:ptLst>
  <dgm:cxnLst>
    <dgm:cxn modelId="{FB93CC16-3A66-402F-A87E-3098CC4AE9EE}" type="presOf" srcId="{F9C438DC-1D43-4FC9-8D25-957ECDBFCFEB}" destId="{B1467EC4-11EC-4461-8B0C-9049F21C02EB}" srcOrd="0" destOrd="0" presId="urn:microsoft.com/office/officeart/2018/2/layout/IconVerticalSolidList"/>
    <dgm:cxn modelId="{3CEC981A-E30E-4790-848A-91C0BF5935E5}" srcId="{F9C438DC-1D43-4FC9-8D25-957ECDBFCFEB}" destId="{6C0D483E-0819-4C60-B849-9B2A2E48DEB7}" srcOrd="0" destOrd="0" parTransId="{361E0092-6E72-4629-BED2-2DC04D60AA28}" sibTransId="{6682C1F3-82C7-4DDB-9F0B-8E4F9C376D71}"/>
    <dgm:cxn modelId="{0BCDFF34-3B38-453A-8C5C-1EFFF66E7EC4}" type="presOf" srcId="{92B11A21-8C1A-4BCF-B708-5BF6C42C83BE}" destId="{BEECCD48-B124-4BC3-960A-6478CF78EF88}" srcOrd="0" destOrd="0" presId="urn:microsoft.com/office/officeart/2018/2/layout/IconVerticalSolidList"/>
    <dgm:cxn modelId="{A3E5CC3A-6FD4-4B95-9532-28CA8E1B5393}" srcId="{92B11A21-8C1A-4BCF-B708-5BF6C42C83BE}" destId="{B8A10FB1-47EB-4C09-B668-7014C59725CB}" srcOrd="1" destOrd="0" parTransId="{30215991-AF03-4022-BAFC-F23E0E6AD53E}" sibTransId="{8179649F-0A3E-4246-805B-61E75C2BF5A5}"/>
    <dgm:cxn modelId="{756A5C69-4C03-4F5D-AF60-B26A26F5A157}" srcId="{F9C438DC-1D43-4FC9-8D25-957ECDBFCFEB}" destId="{92B11A21-8C1A-4BCF-B708-5BF6C42C83BE}" srcOrd="3" destOrd="0" parTransId="{123690A3-065B-4657-B4A3-27D7610201D6}" sibTransId="{0629ED09-D498-4846-AE01-4DB2B4CE3811}"/>
    <dgm:cxn modelId="{C3E0B853-73A0-4141-A9E4-3896DBD060B2}" type="presOf" srcId="{6C0D483E-0819-4C60-B849-9B2A2E48DEB7}" destId="{A4CE5AE2-1EAF-4F27-9E2F-27233A739C4E}" srcOrd="0" destOrd="0" presId="urn:microsoft.com/office/officeart/2018/2/layout/IconVerticalSolidList"/>
    <dgm:cxn modelId="{85052476-6671-45D8-8260-4D3385D26A10}" type="presOf" srcId="{B8A10FB1-47EB-4C09-B668-7014C59725CB}" destId="{6895FE1E-5A77-4ADC-85E7-32D695FA6816}" srcOrd="0" destOrd="1" presId="urn:microsoft.com/office/officeart/2018/2/layout/IconVerticalSolidList"/>
    <dgm:cxn modelId="{EFF21958-0289-4763-A7BF-3898AC141F25}" type="presOf" srcId="{233280F5-2180-4BE1-9647-CD7CFA265E60}" destId="{BF7E7C66-28A8-49D4-9FCC-CB0BBD6280C1}" srcOrd="0" destOrd="0" presId="urn:microsoft.com/office/officeart/2018/2/layout/IconVerticalSolidList"/>
    <dgm:cxn modelId="{62D3C092-F1D6-4B44-AA42-F7864C4599AE}" srcId="{92B11A21-8C1A-4BCF-B708-5BF6C42C83BE}" destId="{1746DCF9-904C-470B-A8DB-6C72FD9E77F8}" srcOrd="2" destOrd="0" parTransId="{70A9F4E1-9C5F-4130-870A-90291C93FC69}" sibTransId="{097D5FDF-7E17-4A83-9142-61773D5EC352}"/>
    <dgm:cxn modelId="{25A1BD93-417A-49EF-9EAB-A1CAB994CA97}" type="presOf" srcId="{1746DCF9-904C-470B-A8DB-6C72FD9E77F8}" destId="{6895FE1E-5A77-4ADC-85E7-32D695FA6816}" srcOrd="0" destOrd="2" presId="urn:microsoft.com/office/officeart/2018/2/layout/IconVerticalSolidList"/>
    <dgm:cxn modelId="{3B1011A8-F50F-41B2-AEAC-717690D8DE02}" srcId="{F9C438DC-1D43-4FC9-8D25-957ECDBFCFEB}" destId="{088DA83D-30C2-454E-886B-F31002CB5197}" srcOrd="1" destOrd="0" parTransId="{4B6B97F7-CEA3-491D-A2B0-93311EB5C76F}" sibTransId="{8666A14E-EEBF-4056-8DDD-BEBC093E88AD}"/>
    <dgm:cxn modelId="{88BF6CA9-A952-46F3-84D7-45FE444BC0CF}" srcId="{F9C438DC-1D43-4FC9-8D25-957ECDBFCFEB}" destId="{233280F5-2180-4BE1-9647-CD7CFA265E60}" srcOrd="2" destOrd="0" parTransId="{F66C73C0-3BB5-4E1E-92DE-6FC9AA6A39C0}" sibTransId="{67997A21-57A9-4302-83AC-AB2FB7C846BF}"/>
    <dgm:cxn modelId="{A9AF37C7-BCDB-49D7-9B32-7DD5876CBEE3}" type="presOf" srcId="{6D247109-41AD-417D-A553-93CDDD0AD451}" destId="{6895FE1E-5A77-4ADC-85E7-32D695FA6816}" srcOrd="0" destOrd="0" presId="urn:microsoft.com/office/officeart/2018/2/layout/IconVerticalSolidList"/>
    <dgm:cxn modelId="{12A3BAE9-7B15-43CB-82C2-F13B16207DF4}" srcId="{92B11A21-8C1A-4BCF-B708-5BF6C42C83BE}" destId="{6D247109-41AD-417D-A553-93CDDD0AD451}" srcOrd="0" destOrd="0" parTransId="{8AE164B9-6D7A-44E9-A19C-A06D2E3237F3}" sibTransId="{E4351513-6A9D-4FA0-B694-7DD8A9910F29}"/>
    <dgm:cxn modelId="{EA5A2DF1-2221-4097-A102-D3EEADCFC234}" type="presOf" srcId="{088DA83D-30C2-454E-886B-F31002CB5197}" destId="{51826981-0DB6-47AC-B2D4-AAE3C9AF7687}" srcOrd="0" destOrd="0" presId="urn:microsoft.com/office/officeart/2018/2/layout/IconVerticalSolidList"/>
    <dgm:cxn modelId="{57610E34-2FEC-4347-B37E-453A6401CC12}" type="presParOf" srcId="{B1467EC4-11EC-4461-8B0C-9049F21C02EB}" destId="{2FEA6259-4A08-4166-9B60-9622EC4665F7}" srcOrd="0" destOrd="0" presId="urn:microsoft.com/office/officeart/2018/2/layout/IconVerticalSolidList"/>
    <dgm:cxn modelId="{8E1C591E-6E44-494B-A720-1097B79E1DE7}" type="presParOf" srcId="{2FEA6259-4A08-4166-9B60-9622EC4665F7}" destId="{F5FC0D29-8A58-46FD-89AB-235914D45C77}" srcOrd="0" destOrd="0" presId="urn:microsoft.com/office/officeart/2018/2/layout/IconVerticalSolidList"/>
    <dgm:cxn modelId="{E17916CA-9A40-43F3-AC00-B54E04C92D0D}" type="presParOf" srcId="{2FEA6259-4A08-4166-9B60-9622EC4665F7}" destId="{0B2C5283-6618-4217-8DFC-C76C22CA052A}" srcOrd="1" destOrd="0" presId="urn:microsoft.com/office/officeart/2018/2/layout/IconVerticalSolidList"/>
    <dgm:cxn modelId="{7DC5B5C7-D2BF-4E33-BD02-47AC8576CFBF}" type="presParOf" srcId="{2FEA6259-4A08-4166-9B60-9622EC4665F7}" destId="{D7C1738B-BDDD-4B7A-8348-3D24AA6FBBBC}" srcOrd="2" destOrd="0" presId="urn:microsoft.com/office/officeart/2018/2/layout/IconVerticalSolidList"/>
    <dgm:cxn modelId="{3211E2B8-E84F-4E7A-8EAF-E1B4699104E5}" type="presParOf" srcId="{2FEA6259-4A08-4166-9B60-9622EC4665F7}" destId="{A4CE5AE2-1EAF-4F27-9E2F-27233A739C4E}" srcOrd="3" destOrd="0" presId="urn:microsoft.com/office/officeart/2018/2/layout/IconVerticalSolidList"/>
    <dgm:cxn modelId="{74F11E66-8779-4893-A95D-8A7C70CAE235}" type="presParOf" srcId="{B1467EC4-11EC-4461-8B0C-9049F21C02EB}" destId="{B1654CA1-3C66-4DDC-94B0-C398F32B91FD}" srcOrd="1" destOrd="0" presId="urn:microsoft.com/office/officeart/2018/2/layout/IconVerticalSolidList"/>
    <dgm:cxn modelId="{07B9D463-856F-4E1E-A3E1-5041C1802ED8}" type="presParOf" srcId="{B1467EC4-11EC-4461-8B0C-9049F21C02EB}" destId="{0901314B-7076-406E-90FB-3AD92214834A}" srcOrd="2" destOrd="0" presId="urn:microsoft.com/office/officeart/2018/2/layout/IconVerticalSolidList"/>
    <dgm:cxn modelId="{3024AE2C-6015-4DAD-857D-29F68DF423B2}" type="presParOf" srcId="{0901314B-7076-406E-90FB-3AD92214834A}" destId="{F488909D-A0F4-42FF-B4A6-83BB4FFF941E}" srcOrd="0" destOrd="0" presId="urn:microsoft.com/office/officeart/2018/2/layout/IconVerticalSolidList"/>
    <dgm:cxn modelId="{3CDAB80B-22D0-4FDB-BFE0-25D3A490E187}" type="presParOf" srcId="{0901314B-7076-406E-90FB-3AD92214834A}" destId="{2C2F0B27-B29C-41E9-BECC-BC1DDD818EE4}" srcOrd="1" destOrd="0" presId="urn:microsoft.com/office/officeart/2018/2/layout/IconVerticalSolidList"/>
    <dgm:cxn modelId="{39EA4845-B916-4072-B61D-106625B2E12F}" type="presParOf" srcId="{0901314B-7076-406E-90FB-3AD92214834A}" destId="{041555EB-F712-4DDF-BEB2-B3243D5D1D74}" srcOrd="2" destOrd="0" presId="urn:microsoft.com/office/officeart/2018/2/layout/IconVerticalSolidList"/>
    <dgm:cxn modelId="{F8C551A7-EA01-49FB-8372-E6B4E4D5DB14}" type="presParOf" srcId="{0901314B-7076-406E-90FB-3AD92214834A}" destId="{51826981-0DB6-47AC-B2D4-AAE3C9AF7687}" srcOrd="3" destOrd="0" presId="urn:microsoft.com/office/officeart/2018/2/layout/IconVerticalSolidList"/>
    <dgm:cxn modelId="{D3FEF121-25B2-4ED9-8C1C-73A3FFF0B55F}" type="presParOf" srcId="{B1467EC4-11EC-4461-8B0C-9049F21C02EB}" destId="{3CDEF3A7-E7CB-401F-A87D-889AFC5FC2C0}" srcOrd="3" destOrd="0" presId="urn:microsoft.com/office/officeart/2018/2/layout/IconVerticalSolidList"/>
    <dgm:cxn modelId="{F04A2091-CE74-45FB-AD99-1CB5E33606AC}" type="presParOf" srcId="{B1467EC4-11EC-4461-8B0C-9049F21C02EB}" destId="{C619123A-8221-4057-93EE-823D2305C54C}" srcOrd="4" destOrd="0" presId="urn:microsoft.com/office/officeart/2018/2/layout/IconVerticalSolidList"/>
    <dgm:cxn modelId="{8D207BAD-FBF3-4243-BF4C-9A61270B6BCB}" type="presParOf" srcId="{C619123A-8221-4057-93EE-823D2305C54C}" destId="{1F5FB3A8-32CB-4AFA-B821-212798D69D9B}" srcOrd="0" destOrd="0" presId="urn:microsoft.com/office/officeart/2018/2/layout/IconVerticalSolidList"/>
    <dgm:cxn modelId="{15F933B6-467D-45CE-99E8-B646E429FED7}" type="presParOf" srcId="{C619123A-8221-4057-93EE-823D2305C54C}" destId="{812DC62B-E854-4657-85A8-28B0222031CC}" srcOrd="1" destOrd="0" presId="urn:microsoft.com/office/officeart/2018/2/layout/IconVerticalSolidList"/>
    <dgm:cxn modelId="{878748B6-0848-4A34-BB41-D019D46A9387}" type="presParOf" srcId="{C619123A-8221-4057-93EE-823D2305C54C}" destId="{BE45F5E8-6328-447A-A8C8-A6BCADF663E6}" srcOrd="2" destOrd="0" presId="urn:microsoft.com/office/officeart/2018/2/layout/IconVerticalSolidList"/>
    <dgm:cxn modelId="{FD0D4179-DB2C-4DE0-8BCB-1B985A85DD6A}" type="presParOf" srcId="{C619123A-8221-4057-93EE-823D2305C54C}" destId="{BF7E7C66-28A8-49D4-9FCC-CB0BBD6280C1}" srcOrd="3" destOrd="0" presId="urn:microsoft.com/office/officeart/2018/2/layout/IconVerticalSolidList"/>
    <dgm:cxn modelId="{73A43049-C6AE-4392-8531-02BD5CCC35C5}" type="presParOf" srcId="{B1467EC4-11EC-4461-8B0C-9049F21C02EB}" destId="{BD243A60-5470-456A-802B-2CC12DE0B0BE}" srcOrd="5" destOrd="0" presId="urn:microsoft.com/office/officeart/2018/2/layout/IconVerticalSolidList"/>
    <dgm:cxn modelId="{440677E6-DD79-40B2-9891-21C428583491}" type="presParOf" srcId="{B1467EC4-11EC-4461-8B0C-9049F21C02EB}" destId="{5B886B83-DDB7-4346-B94D-71C0194ED140}" srcOrd="6" destOrd="0" presId="urn:microsoft.com/office/officeart/2018/2/layout/IconVerticalSolidList"/>
    <dgm:cxn modelId="{BA58E42F-54D4-43CC-97C3-302433AC1479}" type="presParOf" srcId="{5B886B83-DDB7-4346-B94D-71C0194ED140}" destId="{9CC40626-6479-47A1-B4D0-7595B1E89B83}" srcOrd="0" destOrd="0" presId="urn:microsoft.com/office/officeart/2018/2/layout/IconVerticalSolidList"/>
    <dgm:cxn modelId="{1B7C4488-4953-4EE0-9B98-9A08EFE1FB2C}" type="presParOf" srcId="{5B886B83-DDB7-4346-B94D-71C0194ED140}" destId="{B6AB3E06-7996-4BB9-B4C7-00EEE0FED404}" srcOrd="1" destOrd="0" presId="urn:microsoft.com/office/officeart/2018/2/layout/IconVerticalSolidList"/>
    <dgm:cxn modelId="{19877C6B-9F10-49C5-9328-CD211B41C998}" type="presParOf" srcId="{5B886B83-DDB7-4346-B94D-71C0194ED140}" destId="{EADAFF0B-92DD-45C2-A9A4-EBED31795A07}" srcOrd="2" destOrd="0" presId="urn:microsoft.com/office/officeart/2018/2/layout/IconVerticalSolidList"/>
    <dgm:cxn modelId="{9F97EF2E-B3F1-42A1-8E53-358B1942873C}" type="presParOf" srcId="{5B886B83-DDB7-4346-B94D-71C0194ED140}" destId="{BEECCD48-B124-4BC3-960A-6478CF78EF88}" srcOrd="3" destOrd="0" presId="urn:microsoft.com/office/officeart/2018/2/layout/IconVerticalSolidList"/>
    <dgm:cxn modelId="{76FEC959-7BCA-49C4-A5C0-F73E811BE7CC}" type="presParOf" srcId="{5B886B83-DDB7-4346-B94D-71C0194ED140}" destId="{6895FE1E-5A77-4ADC-85E7-32D695FA681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8AE8F-1884-459A-B4A2-2773B1A2C1C6}">
      <dsp:nvSpPr>
        <dsp:cNvPr id="0" name=""/>
        <dsp:cNvSpPr/>
      </dsp:nvSpPr>
      <dsp:spPr>
        <a:xfrm>
          <a:off x="111066" y="43763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72D4F-AAFC-413D-A1B7-776E5642A714}">
      <dsp:nvSpPr>
        <dsp:cNvPr id="0" name=""/>
        <dsp:cNvSpPr/>
      </dsp:nvSpPr>
      <dsp:spPr>
        <a:xfrm>
          <a:off x="111066" y="20880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Function similarities</a:t>
          </a:r>
        </a:p>
      </dsp:txBody>
      <dsp:txXfrm>
        <a:off x="111066" y="2088014"/>
        <a:ext cx="4320000" cy="648000"/>
      </dsp:txXfrm>
    </dsp:sp>
    <dsp:sp modelId="{C752B30C-257D-4B1A-8146-B1618DEF8626}">
      <dsp:nvSpPr>
        <dsp:cNvPr id="0" name=""/>
        <dsp:cNvSpPr/>
      </dsp:nvSpPr>
      <dsp:spPr>
        <a:xfrm>
          <a:off x="111066" y="2800378"/>
          <a:ext cx="4320000" cy="85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 functionality is same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Information saved in tables is similar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Structure for saving information is similar</a:t>
          </a:r>
        </a:p>
      </dsp:txBody>
      <dsp:txXfrm>
        <a:off x="111066" y="2800378"/>
        <a:ext cx="4320000" cy="855472"/>
      </dsp:txXfrm>
    </dsp:sp>
    <dsp:sp modelId="{806F8A88-AAF5-4EED-8BBC-24F63C05F7BC}">
      <dsp:nvSpPr>
        <dsp:cNvPr id="0" name=""/>
        <dsp:cNvSpPr/>
      </dsp:nvSpPr>
      <dsp:spPr>
        <a:xfrm>
          <a:off x="5187066" y="43763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22067-E5C2-4F3D-9041-9A7CB333186F}">
      <dsp:nvSpPr>
        <dsp:cNvPr id="0" name=""/>
        <dsp:cNvSpPr/>
      </dsp:nvSpPr>
      <dsp:spPr>
        <a:xfrm>
          <a:off x="5187066" y="20880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Implementation differences </a:t>
          </a:r>
        </a:p>
      </dsp:txBody>
      <dsp:txXfrm>
        <a:off x="5187066" y="2088014"/>
        <a:ext cx="4320000" cy="648000"/>
      </dsp:txXfrm>
    </dsp:sp>
    <dsp:sp modelId="{365AC2D2-699C-48AB-8F0B-C2093AB6691D}">
      <dsp:nvSpPr>
        <dsp:cNvPr id="0" name=""/>
        <dsp:cNvSpPr/>
      </dsp:nvSpPr>
      <dsp:spPr>
        <a:xfrm>
          <a:off x="5187066" y="2800378"/>
          <a:ext cx="4320000" cy="85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Google Messages app has user interfaces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Name of the database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Name of tables</a:t>
          </a:r>
        </a:p>
      </dsp:txBody>
      <dsp:txXfrm>
        <a:off x="5187066" y="2800378"/>
        <a:ext cx="4320000" cy="855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DC1E2-9553-4F3C-8E95-10872DE780F6}">
      <dsp:nvSpPr>
        <dsp:cNvPr id="0" name=""/>
        <dsp:cNvSpPr/>
      </dsp:nvSpPr>
      <dsp:spPr>
        <a:xfrm>
          <a:off x="115654" y="0"/>
          <a:ext cx="1510523" cy="1454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588F5-CB4A-4482-BBC3-A926A8FD242B}">
      <dsp:nvSpPr>
        <dsp:cNvPr id="0" name=""/>
        <dsp:cNvSpPr/>
      </dsp:nvSpPr>
      <dsp:spPr>
        <a:xfrm>
          <a:off x="115654" y="1624138"/>
          <a:ext cx="4315781" cy="62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Generated by Android OS </a:t>
          </a:r>
        </a:p>
      </dsp:txBody>
      <dsp:txXfrm>
        <a:off x="115654" y="1624138"/>
        <a:ext cx="4315781" cy="623413"/>
      </dsp:txXfrm>
    </dsp:sp>
    <dsp:sp modelId="{FE919363-69D1-4F97-A726-548BD956AA74}">
      <dsp:nvSpPr>
        <dsp:cNvPr id="0" name=""/>
        <dsp:cNvSpPr/>
      </dsp:nvSpPr>
      <dsp:spPr>
        <a:xfrm>
          <a:off x="115654" y="2326392"/>
          <a:ext cx="4315781" cy="176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Messages app description (static information, we focus)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Version of app, when was the app installed/updated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System logs (dynamic information)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App activities logs (covers in different classes)</a:t>
          </a:r>
        </a:p>
      </dsp:txBody>
      <dsp:txXfrm>
        <a:off x="115654" y="2326392"/>
        <a:ext cx="4315781" cy="1767089"/>
      </dsp:txXfrm>
    </dsp:sp>
    <dsp:sp modelId="{78AE8C08-B443-46A8-8CDA-7BB8B4554100}">
      <dsp:nvSpPr>
        <dsp:cNvPr id="0" name=""/>
        <dsp:cNvSpPr/>
      </dsp:nvSpPr>
      <dsp:spPr>
        <a:xfrm>
          <a:off x="5186697" y="0"/>
          <a:ext cx="1510523" cy="1454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5C3F7-0544-4F88-8896-930E56509FAB}">
      <dsp:nvSpPr>
        <dsp:cNvPr id="0" name=""/>
        <dsp:cNvSpPr/>
      </dsp:nvSpPr>
      <dsp:spPr>
        <a:xfrm>
          <a:off x="5186697" y="1624138"/>
          <a:ext cx="4315781" cy="62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Generated by Google Messages functionalities</a:t>
          </a:r>
        </a:p>
      </dsp:txBody>
      <dsp:txXfrm>
        <a:off x="5186697" y="1624138"/>
        <a:ext cx="4315781" cy="623413"/>
      </dsp:txXfrm>
    </dsp:sp>
    <dsp:sp modelId="{1D21C198-D8B0-492A-A328-A8150B616790}">
      <dsp:nvSpPr>
        <dsp:cNvPr id="0" name=""/>
        <dsp:cNvSpPr/>
      </dsp:nvSpPr>
      <dsp:spPr>
        <a:xfrm>
          <a:off x="5186697" y="2326392"/>
          <a:ext cx="4315781" cy="176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Chat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Group texts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Share pictures, videos, audio messages</a:t>
          </a:r>
        </a:p>
      </dsp:txBody>
      <dsp:txXfrm>
        <a:off x="5186697" y="2326392"/>
        <a:ext cx="4315781" cy="1767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0F9D6-B811-4C97-822D-12E03749F41A}">
      <dsp:nvSpPr>
        <dsp:cNvPr id="0" name=""/>
        <dsp:cNvSpPr/>
      </dsp:nvSpPr>
      <dsp:spPr>
        <a:xfrm>
          <a:off x="115654" y="0"/>
          <a:ext cx="1510523" cy="1386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4ED38-5641-4BD3-9CCB-43D6FB2C94D5}">
      <dsp:nvSpPr>
        <dsp:cNvPr id="0" name=""/>
        <dsp:cNvSpPr/>
      </dsp:nvSpPr>
      <dsp:spPr>
        <a:xfrm>
          <a:off x="115654" y="1547778"/>
          <a:ext cx="4315781" cy="59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Locate the </a:t>
          </a:r>
          <a:r>
            <a:rPr lang="en-GB" sz="2400" i="1" kern="1200"/>
            <a:t>packages.xml </a:t>
          </a:r>
          <a:r>
            <a:rPr lang="en-GB" sz="2400" kern="1200"/>
            <a:t>file</a:t>
          </a:r>
          <a:endParaRPr lang="en-US" sz="2400" kern="1200"/>
        </a:p>
      </dsp:txBody>
      <dsp:txXfrm>
        <a:off x="115654" y="1547778"/>
        <a:ext cx="4315781" cy="594103"/>
      </dsp:txXfrm>
    </dsp:sp>
    <dsp:sp modelId="{8B973644-1859-4578-A0ED-5D17383EB655}">
      <dsp:nvSpPr>
        <dsp:cNvPr id="0" name=""/>
        <dsp:cNvSpPr/>
      </dsp:nvSpPr>
      <dsp:spPr>
        <a:xfrm>
          <a:off x="115654" y="2217015"/>
          <a:ext cx="4315781" cy="187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Stores metadata of all the apps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Metadata is </a:t>
          </a:r>
          <a:r>
            <a:rPr lang="en-GB" sz="1700" kern="1200"/>
            <a:t>structured information that describes, explains, locates, or otherwise makes it easier to retrieve, use, or manage an information resource.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Examples metadata of </a:t>
          </a:r>
          <a:r>
            <a:rPr lang="en-US" sz="1700" i="1" kern="1200"/>
            <a:t>Google Messages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Version of app, when was the app installed/updated </a:t>
          </a:r>
        </a:p>
      </dsp:txBody>
      <dsp:txXfrm>
        <a:off x="115654" y="2217015"/>
        <a:ext cx="4315781" cy="1876466"/>
      </dsp:txXfrm>
    </dsp:sp>
    <dsp:sp modelId="{C650961F-9924-4885-8124-17FEE37B50A6}">
      <dsp:nvSpPr>
        <dsp:cNvPr id="0" name=""/>
        <dsp:cNvSpPr/>
      </dsp:nvSpPr>
      <dsp:spPr>
        <a:xfrm>
          <a:off x="5186697" y="0"/>
          <a:ext cx="1510523" cy="1386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D1A43-70CB-4C30-AAAC-AB5681F31A2D}">
      <dsp:nvSpPr>
        <dsp:cNvPr id="0" name=""/>
        <dsp:cNvSpPr/>
      </dsp:nvSpPr>
      <dsp:spPr>
        <a:xfrm>
          <a:off x="5186697" y="1547778"/>
          <a:ext cx="4315781" cy="59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Exam metadata</a:t>
          </a:r>
          <a:endParaRPr lang="en-US" sz="2400" kern="1200"/>
        </a:p>
      </dsp:txBody>
      <dsp:txXfrm>
        <a:off x="5186697" y="1547778"/>
        <a:ext cx="4315781" cy="594103"/>
      </dsp:txXfrm>
    </dsp:sp>
    <dsp:sp modelId="{6EDF437F-9B64-4087-8AB4-75A2F4417709}">
      <dsp:nvSpPr>
        <dsp:cNvPr id="0" name=""/>
        <dsp:cNvSpPr/>
      </dsp:nvSpPr>
      <dsp:spPr>
        <a:xfrm>
          <a:off x="5186697" y="2217015"/>
          <a:ext cx="4315781" cy="187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2C0A5-2A79-411D-BCE6-3E38ADAEE2A0}">
      <dsp:nvSpPr>
        <dsp:cNvPr id="0" name=""/>
        <dsp:cNvSpPr/>
      </dsp:nvSpPr>
      <dsp:spPr>
        <a:xfrm>
          <a:off x="0" y="359524"/>
          <a:ext cx="2881664" cy="1829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40C0E-09AE-40E0-9149-9E3F91176450}">
      <dsp:nvSpPr>
        <dsp:cNvPr id="0" name=""/>
        <dsp:cNvSpPr/>
      </dsp:nvSpPr>
      <dsp:spPr>
        <a:xfrm>
          <a:off x="320184" y="663700"/>
          <a:ext cx="2881664" cy="182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grep:  </a:t>
          </a:r>
          <a:r>
            <a:rPr lang="en-US" sz="2300" kern="1200"/>
            <a:t>a </a:t>
          </a:r>
          <a:r>
            <a:rPr lang="en-US" sz="2300" b="1" kern="1200"/>
            <a:t>command</a:t>
          </a:r>
          <a:r>
            <a:rPr lang="en-US" sz="2300" kern="1200"/>
            <a:t>-line tool that allows you to find a string in a file</a:t>
          </a:r>
        </a:p>
      </dsp:txBody>
      <dsp:txXfrm>
        <a:off x="373779" y="717295"/>
        <a:ext cx="2774474" cy="1722666"/>
      </dsp:txXfrm>
    </dsp:sp>
    <dsp:sp modelId="{839BF76B-C140-489A-9C2B-EAC51BF1ACC4}">
      <dsp:nvSpPr>
        <dsp:cNvPr id="0" name=""/>
        <dsp:cNvSpPr/>
      </dsp:nvSpPr>
      <dsp:spPr>
        <a:xfrm>
          <a:off x="3522034" y="359524"/>
          <a:ext cx="2881664" cy="1829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8E413-0FBE-4CFE-8A00-5C033F370394}">
      <dsp:nvSpPr>
        <dsp:cNvPr id="0" name=""/>
        <dsp:cNvSpPr/>
      </dsp:nvSpPr>
      <dsp:spPr>
        <a:xfrm>
          <a:off x="3842219" y="663700"/>
          <a:ext cx="2881664" cy="182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-i:</a:t>
          </a:r>
          <a:r>
            <a:rPr lang="en-US" sz="2300" kern="1200"/>
            <a:t> Ignores, case for matching</a:t>
          </a:r>
        </a:p>
      </dsp:txBody>
      <dsp:txXfrm>
        <a:off x="3895814" y="717295"/>
        <a:ext cx="2774474" cy="1722666"/>
      </dsp:txXfrm>
    </dsp:sp>
    <dsp:sp modelId="{7A2B0FD8-B3CB-4E18-B75C-B9F81B4D52DE}">
      <dsp:nvSpPr>
        <dsp:cNvPr id="0" name=""/>
        <dsp:cNvSpPr/>
      </dsp:nvSpPr>
      <dsp:spPr>
        <a:xfrm>
          <a:off x="7044068" y="359524"/>
          <a:ext cx="2881664" cy="1829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78724-F701-4992-AC30-67BF04FC6902}">
      <dsp:nvSpPr>
        <dsp:cNvPr id="0" name=""/>
        <dsp:cNvSpPr/>
      </dsp:nvSpPr>
      <dsp:spPr>
        <a:xfrm>
          <a:off x="7364253" y="663700"/>
          <a:ext cx="2881664" cy="182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-n: </a:t>
          </a:r>
          <a:r>
            <a:rPr lang="en-US" sz="2300" kern="1200"/>
            <a:t>Display the matched lines and their line numbers</a:t>
          </a:r>
        </a:p>
      </dsp:txBody>
      <dsp:txXfrm>
        <a:off x="7417848" y="717295"/>
        <a:ext cx="2774474" cy="1722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8357A-88DE-4F4B-B5D6-33E2D5F9B069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D29FB-2FC2-49F4-B776-69178E69305F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2A128-8B36-4533-8E67-4059F7A66F1F}">
      <dsp:nvSpPr>
        <dsp:cNvPr id="0" name=""/>
        <dsp:cNvSpPr/>
      </dsp:nvSpPr>
      <dsp:spPr>
        <a:xfrm>
          <a:off x="1350519" y="499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phone was received a message on Jan 29, 2020 at 06:20:45 pm</a:t>
          </a:r>
        </a:p>
      </dsp:txBody>
      <dsp:txXfrm>
        <a:off x="1350519" y="499"/>
        <a:ext cx="8267613" cy="1169280"/>
      </dsp:txXfrm>
    </dsp:sp>
    <dsp:sp modelId="{87EF525C-3195-4E80-958C-0C40520FC130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80974-58FC-4595-A64D-B13A232ABD2B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87C3D-1410-48F7-AC55-3CFCDF7C7D53}">
      <dsp:nvSpPr>
        <dsp:cNvPr id="0" name=""/>
        <dsp:cNvSpPr/>
      </dsp:nvSpPr>
      <dsp:spPr>
        <a:xfrm>
          <a:off x="1350519" y="1462100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message?</a:t>
          </a:r>
        </a:p>
      </dsp:txBody>
      <dsp:txXfrm>
        <a:off x="1350519" y="1462100"/>
        <a:ext cx="4328159" cy="1169280"/>
      </dsp:txXfrm>
    </dsp:sp>
    <dsp:sp modelId="{FC634019-4915-4334-9CAC-EFE2244639C2}">
      <dsp:nvSpPr>
        <dsp:cNvPr id="0" name=""/>
        <dsp:cNvSpPr/>
      </dsp:nvSpPr>
      <dsp:spPr>
        <a:xfrm>
          <a:off x="5678679" y="1462100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Message is a verbal, written, or recorded communication sent to or left for a recipient who cannot be contacted directly.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Messages get stored in database as data is organized and easily readable</a:t>
          </a:r>
        </a:p>
      </dsp:txBody>
      <dsp:txXfrm>
        <a:off x="5678679" y="1462100"/>
        <a:ext cx="3939453" cy="1169280"/>
      </dsp:txXfrm>
    </dsp:sp>
    <dsp:sp modelId="{DA1FC272-424C-407E-A8D5-8360BC1D325F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539C7-0F26-4759-8D44-87EF1DE44FB9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CEB73-960E-4B2D-B792-F8E3C5279CAB}">
      <dsp:nvSpPr>
        <dsp:cNvPr id="0" name=""/>
        <dsp:cNvSpPr/>
      </dsp:nvSpPr>
      <dsp:spPr>
        <a:xfrm>
          <a:off x="1350519" y="2923701"/>
          <a:ext cx="4328159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Message evidence includes</a:t>
          </a:r>
          <a:endParaRPr lang="en-US" sz="2500" kern="1200"/>
        </a:p>
      </dsp:txBody>
      <dsp:txXfrm>
        <a:off x="1350519" y="2923701"/>
        <a:ext cx="4328159" cy="1169280"/>
      </dsp:txXfrm>
    </dsp:sp>
    <dsp:sp modelId="{3FE038F6-F56E-465E-AE29-FDDB4EC4E2D6}">
      <dsp:nvSpPr>
        <dsp:cNvPr id="0" name=""/>
        <dsp:cNvSpPr/>
      </dsp:nvSpPr>
      <dsp:spPr>
        <a:xfrm>
          <a:off x="5678679" y="2923701"/>
          <a:ext cx="393945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Who (Sender, Receiver)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What (Content of the message, e.g., text, pictures, audio, video) 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When (Timestamps)</a:t>
          </a:r>
          <a:endParaRPr lang="en-US" sz="1200" kern="1200"/>
        </a:p>
      </dsp:txBody>
      <dsp:txXfrm>
        <a:off x="5678679" y="2923701"/>
        <a:ext cx="3939453" cy="11692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46775-1F52-483E-B790-52C46B0BE5EA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345E2-6A32-4A66-BEAC-D46F0818FFB2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D06B1-3DE9-45F8-BD78-C2EF40E34375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content of the message the phone received on Jan 29, 2020 at 06:20:45 pm?</a:t>
          </a:r>
        </a:p>
      </dsp:txBody>
      <dsp:txXfrm>
        <a:off x="994536" y="1698"/>
        <a:ext cx="8623596" cy="861070"/>
      </dsp:txXfrm>
    </dsp:sp>
    <dsp:sp modelId="{5D18FAD9-E9E6-42C0-9853-77D28A807E65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643CC-505F-4179-99E8-DF3EEA22FDA3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904BE-ECB3-40C1-B1E8-38FFBBBCDDB9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was message sent by the other person?</a:t>
          </a:r>
        </a:p>
      </dsp:txBody>
      <dsp:txXfrm>
        <a:off x="994536" y="1078036"/>
        <a:ext cx="8623596" cy="861070"/>
      </dsp:txXfrm>
    </dsp:sp>
    <dsp:sp modelId="{50F14361-5DF5-4F80-8797-39FF7D7F331F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4A826-3A62-4700-B323-2EFDDFBF1A0C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20408-F648-4A49-819A-3B0853C42FA1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Who sent the message?</a:t>
          </a:r>
        </a:p>
      </dsp:txBody>
      <dsp:txXfrm>
        <a:off x="994536" y="2154374"/>
        <a:ext cx="8623596" cy="861070"/>
      </dsp:txXfrm>
    </dsp:sp>
    <dsp:sp modelId="{78D6D694-1BDB-485F-80BD-0BED011B4FA4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3019D-8850-4093-8240-EBB547CC5758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88D05-59EC-4467-BA15-0787D5D2AA28}">
      <dsp:nvSpPr>
        <dsp:cNvPr id="0" name=""/>
        <dsp:cNvSpPr/>
      </dsp:nvSpPr>
      <dsp:spPr>
        <a:xfrm>
          <a:off x="994536" y="3230712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Has the message been read?</a:t>
          </a:r>
        </a:p>
      </dsp:txBody>
      <dsp:txXfrm>
        <a:off x="994536" y="3230712"/>
        <a:ext cx="8623596" cy="8610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FEAFE-12D7-4E3F-A92A-299D2B19B9C8}">
      <dsp:nvSpPr>
        <dsp:cNvPr id="0" name=""/>
        <dsp:cNvSpPr/>
      </dsp:nvSpPr>
      <dsp:spPr>
        <a:xfrm>
          <a:off x="582441" y="869014"/>
          <a:ext cx="1247033" cy="1247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EA596-94D4-45CF-A14A-BB0DF6DF177A}">
      <dsp:nvSpPr>
        <dsp:cNvPr id="0" name=""/>
        <dsp:cNvSpPr/>
      </dsp:nvSpPr>
      <dsp:spPr>
        <a:xfrm>
          <a:off x="848202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6A83-C952-4F99-9E46-0618725E46F6}">
      <dsp:nvSpPr>
        <dsp:cNvPr id="0" name=""/>
        <dsp:cNvSpPr/>
      </dsp:nvSpPr>
      <dsp:spPr>
        <a:xfrm>
          <a:off x="183800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Step 1: Find the database where message evidence is stored</a:t>
          </a:r>
        </a:p>
      </dsp:txBody>
      <dsp:txXfrm>
        <a:off x="183800" y="2504467"/>
        <a:ext cx="2044316" cy="720000"/>
      </dsp:txXfrm>
    </dsp:sp>
    <dsp:sp modelId="{F66B7FD3-4A35-4923-B2AC-FBE3EA5DFF09}">
      <dsp:nvSpPr>
        <dsp:cNvPr id="0" name=""/>
        <dsp:cNvSpPr/>
      </dsp:nvSpPr>
      <dsp:spPr>
        <a:xfrm>
          <a:off x="2984513" y="869014"/>
          <a:ext cx="1247033" cy="12470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25AD1-294B-4281-8AE8-0C28E8909C4D}">
      <dsp:nvSpPr>
        <dsp:cNvPr id="0" name=""/>
        <dsp:cNvSpPr/>
      </dsp:nvSpPr>
      <dsp:spPr>
        <a:xfrm>
          <a:off x="3250275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0EC2B-4E83-4B83-B10D-7FE0EE22E399}">
      <dsp:nvSpPr>
        <dsp:cNvPr id="0" name=""/>
        <dsp:cNvSpPr/>
      </dsp:nvSpPr>
      <dsp:spPr>
        <a:xfrm>
          <a:off x="2585872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Step 2: Find the table contains the message content</a:t>
          </a:r>
        </a:p>
      </dsp:txBody>
      <dsp:txXfrm>
        <a:off x="2585872" y="2504467"/>
        <a:ext cx="2044316" cy="720000"/>
      </dsp:txXfrm>
    </dsp:sp>
    <dsp:sp modelId="{D87C520A-AE5E-4FD7-B198-0B7BD7226D9E}">
      <dsp:nvSpPr>
        <dsp:cNvPr id="0" name=""/>
        <dsp:cNvSpPr/>
      </dsp:nvSpPr>
      <dsp:spPr>
        <a:xfrm>
          <a:off x="5386585" y="869014"/>
          <a:ext cx="1247033" cy="12470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DF18C-8BE7-4E57-822D-F3C2C4009329}">
      <dsp:nvSpPr>
        <dsp:cNvPr id="0" name=""/>
        <dsp:cNvSpPr/>
      </dsp:nvSpPr>
      <dsp:spPr>
        <a:xfrm>
          <a:off x="5652347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D62E0-C69F-435D-A24B-B6AF7DC18564}">
      <dsp:nvSpPr>
        <dsp:cNvPr id="0" name=""/>
        <dsp:cNvSpPr/>
      </dsp:nvSpPr>
      <dsp:spPr>
        <a:xfrm>
          <a:off x="4987944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Step 3: Find the column contains the message content</a:t>
          </a:r>
        </a:p>
      </dsp:txBody>
      <dsp:txXfrm>
        <a:off x="4987944" y="2504467"/>
        <a:ext cx="2044316" cy="720000"/>
      </dsp:txXfrm>
    </dsp:sp>
    <dsp:sp modelId="{5D2ADE5D-E81A-49F6-A787-A936C4B9C1D0}">
      <dsp:nvSpPr>
        <dsp:cNvPr id="0" name=""/>
        <dsp:cNvSpPr/>
      </dsp:nvSpPr>
      <dsp:spPr>
        <a:xfrm>
          <a:off x="7788658" y="869014"/>
          <a:ext cx="1247033" cy="12470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45F9D-4012-4B1C-814F-4A6A2DD29C96}">
      <dsp:nvSpPr>
        <dsp:cNvPr id="0" name=""/>
        <dsp:cNvSpPr/>
      </dsp:nvSpPr>
      <dsp:spPr>
        <a:xfrm>
          <a:off x="8054419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8E639-5EAC-403C-BE3C-969C84C2E4A3}">
      <dsp:nvSpPr>
        <dsp:cNvPr id="0" name=""/>
        <dsp:cNvSpPr/>
      </dsp:nvSpPr>
      <dsp:spPr>
        <a:xfrm>
          <a:off x="7390016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Step 4: Find the message content  in a cell</a:t>
          </a:r>
        </a:p>
      </dsp:txBody>
      <dsp:txXfrm>
        <a:off x="7390016" y="2504467"/>
        <a:ext cx="2044316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C0D29-8A58-46FD-89AB-235914D45C77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C5283-6618-4217-8DFC-C76C22CA052A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E5AE2-1EAF-4F27-9E2F-27233A739C4E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the application</a:t>
          </a:r>
        </a:p>
      </dsp:txBody>
      <dsp:txXfrm>
        <a:off x="994536" y="1698"/>
        <a:ext cx="8623596" cy="861070"/>
      </dsp:txXfrm>
    </dsp:sp>
    <dsp:sp modelId="{F488909D-A0F4-42FF-B4A6-83BB4FFF941E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F0B27-B29C-41E9-BECC-BC1DDD818EE4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26981-0DB6-47AC-B2D4-AAE3C9AF7687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Locate the packages.xml for metadata of the application</a:t>
          </a:r>
        </a:p>
      </dsp:txBody>
      <dsp:txXfrm>
        <a:off x="994536" y="1078036"/>
        <a:ext cx="8623596" cy="861070"/>
      </dsp:txXfrm>
    </dsp:sp>
    <dsp:sp modelId="{1F5FB3A8-32CB-4AFA-B821-212798D69D9B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DC62B-E854-4657-85A8-28B0222031CC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E7C66-28A8-49D4-9FCC-CB0BBD6280C1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Look at the application directories</a:t>
          </a:r>
        </a:p>
      </dsp:txBody>
      <dsp:txXfrm>
        <a:off x="994536" y="2154374"/>
        <a:ext cx="8623596" cy="861070"/>
      </dsp:txXfrm>
    </dsp:sp>
    <dsp:sp modelId="{9CC40626-6479-47A1-B4D0-7595B1E89B83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B3E06-7996-4BB9-B4C7-00EEE0FED404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CCD48-B124-4BC3-960A-6478CF78EF88}">
      <dsp:nvSpPr>
        <dsp:cNvPr id="0" name=""/>
        <dsp:cNvSpPr/>
      </dsp:nvSpPr>
      <dsp:spPr>
        <a:xfrm>
          <a:off x="994536" y="3230712"/>
          <a:ext cx="4328159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 to the "databases" directory</a:t>
          </a:r>
        </a:p>
      </dsp:txBody>
      <dsp:txXfrm>
        <a:off x="994536" y="3230712"/>
        <a:ext cx="4328159" cy="861070"/>
      </dsp:txXfrm>
    </dsp:sp>
    <dsp:sp modelId="{6895FE1E-5A77-4ADC-85E7-32D695FA6816}">
      <dsp:nvSpPr>
        <dsp:cNvPr id="0" name=""/>
        <dsp:cNvSpPr/>
      </dsp:nvSpPr>
      <dsp:spPr>
        <a:xfrm>
          <a:off x="5322696" y="3230712"/>
          <a:ext cx="429543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 bugle_db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Explore these tables: messages, conversations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Fetch the information needed from these tables</a:t>
          </a:r>
        </a:p>
      </dsp:txBody>
      <dsp:txXfrm>
        <a:off x="5322696" y="3230712"/>
        <a:ext cx="4295436" cy="861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cat 'Pixel 3/data/system/packages.xml' | grep –in 'package name="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“’</a:t>
            </a: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https://www.geeksforgeeks.org/grep-command-in-unixlinux/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23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1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8779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94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32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4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4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1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1F041D3-FA6F-7DEC-C90E-4A3F052062D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98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57152-5D02-4C2C-41D5-4BDF7FAA6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Part 1: Messaging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/>
              <a:t>Where does evidence come from?</a:t>
            </a:r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BD029EF-7611-316F-53AB-20B0E0631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8615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597DE-6CB5-420F-A040-50C3AF0A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1. How to find Messages app description 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A730DF7-21F2-3A0F-224D-13B9515A6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4788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59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CF58-F693-4833-B1BB-BD546A82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A: </a:t>
            </a:r>
            <a:r>
              <a:rPr lang="en-GB"/>
              <a:t>Locate the </a:t>
            </a:r>
            <a:r>
              <a:rPr lang="en-GB" i="1">
                <a:solidFill>
                  <a:srgbClr val="7030A0"/>
                </a:solidFill>
              </a:rPr>
              <a:t>packages.xml </a:t>
            </a:r>
            <a:r>
              <a:rPr lang="en-GB"/>
              <a:t>file</a:t>
            </a:r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E0B3B33-FDC2-46B0-13C0-D184407ADD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903663"/>
          <a:ext cx="10245918" cy="2853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7CC273-E3C2-4629-9827-ABC4985FA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223" y="1871367"/>
            <a:ext cx="10958512" cy="845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A7CC22-27B9-480C-844D-2D97A0018371}"/>
              </a:ext>
            </a:extLst>
          </p:cNvPr>
          <p:cNvSpPr/>
          <p:nvPr/>
        </p:nvSpPr>
        <p:spPr>
          <a:xfrm>
            <a:off x="922110" y="2099529"/>
            <a:ext cx="10958945" cy="623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96F9-C689-4B61-8E55-1E7BFEEF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B: </a:t>
            </a:r>
            <a:r>
              <a:rPr lang="en-GB"/>
              <a:t>Exam metadata</a:t>
            </a:r>
            <a:r>
              <a:rPr lang="en-US">
                <a:cs typeface="Calibri Light"/>
              </a:rPr>
              <a:t> 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139F286-2F1B-431B-8096-12D9393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63" y="1690688"/>
            <a:ext cx="8041481" cy="19473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C5C8F6-B106-4B87-ABFF-8456527F0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32787"/>
              </p:ext>
            </p:extLst>
          </p:nvPr>
        </p:nvGraphicFramePr>
        <p:xfrm>
          <a:off x="2531019" y="3831194"/>
          <a:ext cx="8546716" cy="204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936">
                  <a:extLst>
                    <a:ext uri="{9D8B030D-6E8A-4147-A177-3AD203B41FA5}">
                      <a16:colId xmlns:a16="http://schemas.microsoft.com/office/drawing/2014/main" val="353920955"/>
                    </a:ext>
                  </a:extLst>
                </a:gridCol>
                <a:gridCol w="1598212">
                  <a:extLst>
                    <a:ext uri="{9D8B030D-6E8A-4147-A177-3AD203B41FA5}">
                      <a16:colId xmlns:a16="http://schemas.microsoft.com/office/drawing/2014/main" val="4155753769"/>
                    </a:ext>
                  </a:extLst>
                </a:gridCol>
                <a:gridCol w="1728052">
                  <a:extLst>
                    <a:ext uri="{9D8B030D-6E8A-4147-A177-3AD203B41FA5}">
                      <a16:colId xmlns:a16="http://schemas.microsoft.com/office/drawing/2014/main" val="2951756923"/>
                    </a:ext>
                  </a:extLst>
                </a:gridCol>
                <a:gridCol w="2845516">
                  <a:extLst>
                    <a:ext uri="{9D8B030D-6E8A-4147-A177-3AD203B41FA5}">
                      <a16:colId xmlns:a16="http://schemas.microsoft.com/office/drawing/2014/main" val="4270953812"/>
                    </a:ext>
                  </a:extLst>
                </a:gridCol>
              </a:tblGrid>
              <a:tr h="270074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Type​​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Hex​​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Integer​​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Epoch​​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3738252"/>
                  </a:ext>
                </a:extLst>
              </a:tr>
              <a:tr h="57192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ft​​ (First-time installation)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16ff235b278​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1580316603000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>
                          <a:effectLst/>
                        </a:rPr>
                        <a:t>Wednesday, January 29, 2020 4:50:03 PM</a:t>
                      </a:r>
                      <a:r>
                        <a:rPr lang="en-GB" sz="1500">
                          <a:effectLst/>
                        </a:rPr>
                        <a:t>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410036"/>
                  </a:ext>
                </a:extLst>
              </a:tr>
              <a:tr h="60369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it​​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11e8f7d4c00​​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1230768000000​​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Thursday, January 1, 2009 12:00:00 AM​​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202157603"/>
                  </a:ext>
                </a:extLst>
              </a:tr>
              <a:tr h="57192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err="1">
                          <a:effectLst/>
                        </a:rPr>
                        <a:t>ut</a:t>
                      </a:r>
                      <a:r>
                        <a:rPr lang="en-GB" sz="1500">
                          <a:effectLst/>
                        </a:rPr>
                        <a:t>​​ (</a:t>
                      </a:r>
                      <a:r>
                        <a:rPr lang="en-GB" sz="1600">
                          <a:effectLst/>
                        </a:rPr>
                        <a:t>last update​​​</a:t>
                      </a:r>
                      <a:r>
                        <a:rPr lang="en-GB" sz="1500">
                          <a:effectLst/>
                        </a:rPr>
                        <a:t>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16ff235b8bb​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1580316604603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>
                          <a:effectLst/>
                        </a:rPr>
                        <a:t>Wednesday, January 29, 2020 4:50:04.603 PM</a:t>
                      </a:r>
                      <a:r>
                        <a:rPr lang="en-GB" sz="1500">
                          <a:effectLst/>
                        </a:rPr>
                        <a:t>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5867904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64E351-3B55-41F7-8D06-D42E05FC5F06}"/>
              </a:ext>
            </a:extLst>
          </p:cNvPr>
          <p:cNvSpPr/>
          <p:nvPr/>
        </p:nvSpPr>
        <p:spPr>
          <a:xfrm>
            <a:off x="2531019" y="2671525"/>
            <a:ext cx="4179094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39269-FFDD-499C-A92C-41CA95D0833F}"/>
              </a:ext>
            </a:extLst>
          </p:cNvPr>
          <p:cNvCxnSpPr/>
          <p:nvPr/>
        </p:nvCxnSpPr>
        <p:spPr>
          <a:xfrm>
            <a:off x="5590927" y="2945369"/>
            <a:ext cx="390524" cy="84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8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A1FC51-A31D-427B-B0EB-6BF0F4BB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Metadata attributes of </a:t>
            </a:r>
            <a:r>
              <a:rPr lang="en-US" sz="37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packages.xml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7E76E-946B-48B6-BDA8-7144B0B233F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E0727F-4394-4C49-A350-75B601DC7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75853"/>
              </p:ext>
            </p:extLst>
          </p:nvPr>
        </p:nvGraphicFramePr>
        <p:xfrm>
          <a:off x="985968" y="1102930"/>
          <a:ext cx="8288035" cy="3227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2">
                  <a:extLst>
                    <a:ext uri="{9D8B030D-6E8A-4147-A177-3AD203B41FA5}">
                      <a16:colId xmlns:a16="http://schemas.microsoft.com/office/drawing/2014/main" val="3624119796"/>
                    </a:ext>
                  </a:extLst>
                </a:gridCol>
                <a:gridCol w="1196316">
                  <a:extLst>
                    <a:ext uri="{9D8B030D-6E8A-4147-A177-3AD203B41FA5}">
                      <a16:colId xmlns:a16="http://schemas.microsoft.com/office/drawing/2014/main" val="87569959"/>
                    </a:ext>
                  </a:extLst>
                </a:gridCol>
                <a:gridCol w="6624297">
                  <a:extLst>
                    <a:ext uri="{9D8B030D-6E8A-4147-A177-3AD203B41FA5}">
                      <a16:colId xmlns:a16="http://schemas.microsoft.com/office/drawing/2014/main" val="3755241660"/>
                    </a:ext>
                  </a:extLst>
                </a:gridCol>
              </a:tblGrid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​​​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Attribute Name​​​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Description​​​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651783802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name​​​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package name​​​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1421585274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codePath​​​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APK file installation location (/system/app/ or /data/app/)​​​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1007076100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3​​​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nativeLibraryPath​​​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native library (*.so file) default path is /data/data/&lt;package name&gt;/lib/​​​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1823225510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4​​​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flag​​​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Store ApplicationInfo Flags [http://developer.android.com/reference/android/content/pm/ApplicationInfo.html]​​​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36366349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5​​​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ft​​​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timestamp in hex format of first time installation (milliseconds Unix epoch time)​​​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3655341369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6​​​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it​​​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timestamp in hex format of what? (online notes are conflict with ft)​​​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617895993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7​​​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ut​​​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timestamp in hex format of last update​​​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3977966864"/>
                  </a:ext>
                </a:extLst>
              </a:tr>
              <a:tr h="38980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8​​​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version​​​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000">
                          <a:effectLst/>
                        </a:rPr>
                        <a:t>Version Code from AndroidManifest.xml file [http://developer.android.com/guide/topics/manifest/manifest-element.html#vcode]​​​</a:t>
                      </a:r>
                      <a:endParaRPr lang="fr-F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228087088"/>
                  </a:ext>
                </a:extLst>
              </a:tr>
              <a:tr h="38980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9​​​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sharedUserId​​​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The name of Linux user ID that will be shared with other applications, It is same parameter which we define in AndroidManifest.xml [http://developer.android.com/guide/topics/manifest/manifest-element.html#uid]​​​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2608015764"/>
                  </a:ext>
                </a:extLst>
              </a:tr>
              <a:tr h="2424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10​​​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userId​​​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000">
                          <a:effectLst/>
                        </a:rPr>
                        <a:t>The name of a Linux user ID (important to find the owner of apps)​​​</a:t>
                      </a:r>
                      <a:endParaRPr lang="en-GB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89" marR="67989" marT="33994" marB="33994" anchor="ctr"/>
                </a:tc>
                <a:extLst>
                  <a:ext uri="{0D108BD9-81ED-4DB2-BD59-A6C34878D82A}">
                    <a16:rowId xmlns:a16="http://schemas.microsoft.com/office/drawing/2014/main" val="802858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9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CE2-2ADA-4A75-9EAD-D50D97C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How to find evidence generated by Messages functionalities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2CEF-78D2-4C2F-8280-887AB8CF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870"/>
          </a:xfrm>
        </p:spPr>
        <p:txBody>
          <a:bodyPr/>
          <a:lstStyle/>
          <a:p>
            <a:r>
              <a:rPr lang="en-US">
                <a:cs typeface="Calibri Light"/>
              </a:rPr>
              <a:t>A messaging scenario description using Google Messages</a:t>
            </a:r>
          </a:p>
          <a:p>
            <a:r>
              <a:rPr lang="en-US">
                <a:cs typeface="Calibri Light"/>
              </a:rPr>
              <a:t>Forensic questions related to messaging</a:t>
            </a:r>
          </a:p>
        </p:txBody>
      </p:sp>
      <p:pic>
        <p:nvPicPr>
          <p:cNvPr id="1026" name="Picture 2" descr="Database | Bruker">
            <a:extLst>
              <a:ext uri="{FF2B5EF4-FFF2-40B4-BE49-F238E27FC236}">
                <a16:creationId xmlns:a16="http://schemas.microsoft.com/office/drawing/2014/main" id="{F2171D4A-79AA-4952-8C24-73EAA3D3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2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50411C6A-69DD-422B-A4E9-446DE94A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7" y="362957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D55B696C-9DF1-4A18-9F21-42D7D43B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51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CF3061B-954F-4ABD-B3C9-77BDCDB5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536" y="362460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85C0286-CDE4-48A9-9DB5-3AABA3B2DD4D}"/>
              </a:ext>
            </a:extLst>
          </p:cNvPr>
          <p:cNvSpPr/>
          <p:nvPr/>
        </p:nvSpPr>
        <p:spPr>
          <a:xfrm>
            <a:off x="2633208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105A5E6-9E9B-4708-87A1-AA9AA542E514}"/>
              </a:ext>
            </a:extLst>
          </p:cNvPr>
          <p:cNvSpPr/>
          <p:nvPr/>
        </p:nvSpPr>
        <p:spPr>
          <a:xfrm>
            <a:off x="5174171" y="421239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D93ED7-9904-49CD-B69C-46429030800A}"/>
              </a:ext>
            </a:extLst>
          </p:cNvPr>
          <p:cNvSpPr/>
          <p:nvPr/>
        </p:nvSpPr>
        <p:spPr>
          <a:xfrm>
            <a:off x="7821809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C135A-000D-4D2D-B1DB-6FC328FCE672}"/>
              </a:ext>
            </a:extLst>
          </p:cNvPr>
          <p:cNvSpPr txBox="1"/>
          <p:nvPr/>
        </p:nvSpPr>
        <p:spPr>
          <a:xfrm>
            <a:off x="3278705" y="529755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7030A0"/>
                </a:solidFill>
                <a:cs typeface="Calibri"/>
              </a:rPr>
              <a:t>Approach to answer each question</a:t>
            </a:r>
          </a:p>
        </p:txBody>
      </p:sp>
    </p:spTree>
    <p:extLst>
      <p:ext uri="{BB962C8B-B14F-4D97-AF65-F5344CB8AC3E}">
        <p14:creationId xmlns:p14="http://schemas.microsoft.com/office/powerpoint/2010/main" val="4271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 messaging scenario 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3E854D-3D2F-A270-A6C5-5137E8400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10385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816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Forensic questions related to messaging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D2FE6C-B642-0D15-7C69-6D57AB946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0331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97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3F76A-FA22-4EBB-9B1A-622AAFF0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a. </a:t>
            </a:r>
            <a:r>
              <a:rPr lang="en-GB">
                <a:ea typeface="+mn-lt"/>
                <a:cs typeface="+mn-lt"/>
              </a:rPr>
              <a:t>What is the content of the message the phone received on Jan 29, 2020 at 06:20:45 pm?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F81C4-04AB-6FE5-DFD7-B2AB5B32A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90506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3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859-C557-4E70-9BB3-33411F31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</a:t>
            </a:r>
            <a:r>
              <a:rPr lang="en-US">
                <a:cs typeface="Calibri"/>
              </a:rPr>
              <a:t>Find database where message evidence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" y="2465757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308352" y="2876373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166353" y="2466692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758687" y="2096425"/>
            <a:ext cx="41910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31E2C6-26E2-DA31-8949-C1903A26D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8" r="13630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Background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 2: </a:t>
            </a:r>
            <a:r>
              <a:rPr lang="en-US">
                <a:cs typeface="Calibri"/>
              </a:rPr>
              <a:t>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 with timestamps</a:t>
            </a:r>
            <a:endParaRPr lang="en-US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0470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69" y="3277320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05142" y="2736212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07730" y="3844653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01668" y="5851179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01668" y="6363798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0A41-6CAE-42BD-A600-7D3B9D7B44CB}"/>
              </a:ext>
            </a:extLst>
          </p:cNvPr>
          <p:cNvSpPr txBox="1"/>
          <p:nvPr/>
        </p:nvSpPr>
        <p:spPr>
          <a:xfrm>
            <a:off x="829757" y="1989343"/>
            <a:ext cx="39079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database (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118776" y="5414838"/>
            <a:ext cx="2926080" cy="522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29756" y="5242752"/>
            <a:ext cx="353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Table contains messages 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29756" y="3890404"/>
            <a:ext cx="316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Table contains message content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991006" y="4007162"/>
            <a:ext cx="3206914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Step 3: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 contains the message received timestamp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6A06632-27E2-4282-A23D-D81580E9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8B22E-24B2-443A-901D-D918E793A70D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C9AD75-8DBE-4E56-9286-BABF32885010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E78AB-79AE-4019-AE2C-06C82F4AE655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812B-C56B-482E-830D-56ADDF35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Step 4: Find the message content  in a 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C972F-E3B4-4FE3-9F9B-DE21F957540F}"/>
              </a:ext>
            </a:extLst>
          </p:cNvPr>
          <p:cNvSpPr txBox="1"/>
          <p:nvPr/>
        </p:nvSpPr>
        <p:spPr>
          <a:xfrm>
            <a:off x="4658915" y="28902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Calibri"/>
              </a:rPr>
              <a:t>Solution</a:t>
            </a:r>
            <a:r>
              <a:rPr lang="en-US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b. </a:t>
            </a:r>
            <a:r>
              <a:rPr lang="en-GB">
                <a:ea typeface="+mn-lt"/>
                <a:cs typeface="+mn-lt"/>
              </a:rPr>
              <a:t>When was message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sent</a:t>
            </a:r>
            <a:r>
              <a:rPr lang="en-GB">
                <a:ea typeface="+mn-lt"/>
                <a:cs typeface="+mn-lt"/>
              </a:rPr>
              <a:t> by the other person?</a:t>
            </a: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5275485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900487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421731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181209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In the same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664241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BD51-FF9C-4109-A096-C9BE7C04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c. Who sent the message?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EC8AF7-C692-47C6-B2FE-29C40945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561899"/>
            <a:ext cx="10041731" cy="31355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77DD1B-5622-4E8B-B4EA-A80F77F811E6}"/>
              </a:ext>
            </a:extLst>
          </p:cNvPr>
          <p:cNvSpPr/>
          <p:nvPr/>
        </p:nvSpPr>
        <p:spPr>
          <a:xfrm>
            <a:off x="1385607" y="3100972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2A7EF-5A1E-47C1-B890-79AB951A1B11}"/>
              </a:ext>
            </a:extLst>
          </p:cNvPr>
          <p:cNvSpPr/>
          <p:nvPr/>
        </p:nvSpPr>
        <p:spPr>
          <a:xfrm>
            <a:off x="3382564" y="3089066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4969-0D95-4C6B-AF9B-07BB1403EC44}"/>
              </a:ext>
            </a:extLst>
          </p:cNvPr>
          <p:cNvSpPr/>
          <p:nvPr/>
        </p:nvSpPr>
        <p:spPr>
          <a:xfrm>
            <a:off x="8764189" y="3100972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4BDE-B876-443F-8D9E-ED96ACA6AF6E}"/>
              </a:ext>
            </a:extLst>
          </p:cNvPr>
          <p:cNvSpPr txBox="1"/>
          <p:nvPr/>
        </p:nvSpPr>
        <p:spPr>
          <a:xfrm>
            <a:off x="4658915" y="33295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F34E0-6068-4DB2-B01A-BA9AAC6C49AE}"/>
              </a:ext>
            </a:extLst>
          </p:cNvPr>
          <p:cNvSpPr/>
          <p:nvPr/>
        </p:nvSpPr>
        <p:spPr>
          <a:xfrm>
            <a:off x="1453751" y="3696285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flipH="1">
            <a:off x="3680221" y="2180899"/>
            <a:ext cx="1265358" cy="908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3876432" y="1534568"/>
            <a:ext cx="213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7030A0"/>
                </a:solidFill>
                <a:cs typeface="Calibri"/>
              </a:rPr>
              <a:t>phone number of the sender/receiver</a:t>
            </a:r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1C845-76D3-430F-8315-7DFB895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d. Has the message been read?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434DD8-FF1A-0AF4-D221-3EBC1C51B5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08155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Google Mobile Services (GMS)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Letters magnified through eyeglasses">
            <a:extLst>
              <a:ext uri="{FF2B5EF4-FFF2-40B4-BE49-F238E27FC236}">
                <a16:creationId xmlns:a16="http://schemas.microsoft.com/office/drawing/2014/main" id="{C0CFA269-3A10-882F-B471-8795F761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0" r="25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Investigating Google Messages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28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What is Google Messages?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67" y="761905"/>
            <a:ext cx="1777576" cy="321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91" y="761905"/>
            <a:ext cx="1624752" cy="321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93" y="761905"/>
            <a:ext cx="1664970" cy="3217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554" y="761905"/>
            <a:ext cx="160866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8" y="866998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18" y="866737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1968574" y="374843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 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6256157" y="46947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cs typeface="Calibri Light"/>
              </a:rPr>
              <a:t>Google Messages </a:t>
            </a:r>
            <a:r>
              <a:rPr lang="en-US" i="1">
                <a:cs typeface="Calibri Light"/>
              </a:rPr>
              <a:t>vs.</a:t>
            </a:r>
            <a:r>
              <a:rPr lang="en-US">
                <a:cs typeface="Calibri Light"/>
              </a:rPr>
              <a:t> messaging function of telephony service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C3E75F-0001-E659-CA6E-07A20B6B7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40019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1290</Words>
  <Application>Microsoft Office PowerPoint</Application>
  <PresentationFormat>Widescreen</PresentationFormat>
  <Paragraphs>179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Trebuchet MS</vt:lpstr>
      <vt:lpstr>Wingdings 3</vt:lpstr>
      <vt:lpstr>Facet</vt:lpstr>
      <vt:lpstr>Pixel 3 GMS App Investigations</vt:lpstr>
      <vt:lpstr>Background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messaging function of telephony service</vt:lpstr>
      <vt:lpstr>Where does evidence come from?</vt:lpstr>
      <vt:lpstr>1. How to find Messages app description </vt:lpstr>
      <vt:lpstr>A: Locate the packages.xml file</vt:lpstr>
      <vt:lpstr>B: Exam metadata </vt:lpstr>
      <vt:lpstr>Metadata attributes of packages.xml</vt:lpstr>
      <vt:lpstr>2. How to find evidence generated by Messages functionalities</vt:lpstr>
      <vt:lpstr>A messaging scenario </vt:lpstr>
      <vt:lpstr>Forensic questions related to messaging</vt:lpstr>
      <vt:lpstr>a. What is the content of the message the phone received on Jan 29, 2020 at 06:20:45 pm?</vt:lpstr>
      <vt:lpstr>Step 1: Find database where message evidence is stored</vt:lpstr>
      <vt:lpstr>PowerPoint Presentation</vt:lpstr>
      <vt:lpstr>Step 2: Find the table contains the message content with timestamps</vt:lpstr>
      <vt:lpstr>Step 3: Find the column contains the message received timestamp</vt:lpstr>
      <vt:lpstr>Step 4: Find the message content  in a cell</vt:lpstr>
      <vt:lpstr>PowerPoint Presentation</vt:lpstr>
      <vt:lpstr>b. When was message sent by the other person?</vt:lpstr>
      <vt:lpstr>c. Who sent the message?</vt:lpstr>
      <vt:lpstr>d. Has the message been read?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Sajin Shivdas Sivadasan Shridharan</cp:lastModifiedBy>
  <cp:revision>2</cp:revision>
  <dcterms:created xsi:type="dcterms:W3CDTF">2021-01-18T02:02:41Z</dcterms:created>
  <dcterms:modified xsi:type="dcterms:W3CDTF">2022-11-22T09:40:51Z</dcterms:modified>
</cp:coreProperties>
</file>